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91" r:id="rId4"/>
    <p:sldId id="258" r:id="rId5"/>
    <p:sldId id="259" r:id="rId6"/>
    <p:sldId id="292" r:id="rId7"/>
    <p:sldId id="264" r:id="rId8"/>
    <p:sldId id="294" r:id="rId9"/>
    <p:sldId id="293" r:id="rId10"/>
    <p:sldId id="295" r:id="rId11"/>
    <p:sldId id="309" r:id="rId12"/>
    <p:sldId id="296" r:id="rId13"/>
    <p:sldId id="297" r:id="rId14"/>
    <p:sldId id="303" r:id="rId15"/>
    <p:sldId id="304" r:id="rId16"/>
    <p:sldId id="305" r:id="rId17"/>
    <p:sldId id="306" r:id="rId18"/>
    <p:sldId id="307" r:id="rId19"/>
    <p:sldId id="286" r:id="rId20"/>
  </p:sldIdLst>
  <p:sldSz cx="9144000" cy="5143500" type="screen16x9"/>
  <p:notesSz cx="6858000" cy="9144000"/>
  <p:embeddedFontLst>
    <p:embeddedFont>
      <p:font typeface="Roboto Condensed Light" panose="020B0604020202020204" charset="0"/>
      <p:regular r:id="rId22"/>
      <p:italic r:id="rId23"/>
    </p:embeddedFont>
    <p:embeddedFont>
      <p:font typeface="Aldrich" panose="020B0604020202020204" charset="0"/>
      <p:regular r:id="rId24"/>
    </p:embeddedFont>
    <p:embeddedFont>
      <p:font typeface="Advent Pro Medium" panose="020B0604020202020204" charset="0"/>
      <p:regular r:id="rId25"/>
      <p:bold r:id="rId26"/>
      <p:italic r:id="rId27"/>
      <p:boldItalic r:id="rId28"/>
    </p:embeddedFont>
    <p:embeddedFont>
      <p:font typeface="Times" panose="02020603050405020304" pitchFamily="18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Advent Pro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2FFD"/>
    <a:srgbClr val="69D8FF"/>
    <a:srgbClr val="0045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AF70A0-7ABA-4A9E-9885-30478B1F0FE9}">
  <a:tblStyle styleId="{E0AF70A0-7ABA-4A9E-9885-30478B1F0F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7bbd27d81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27bbd27d81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562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7bbd27d81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27bbd27d81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793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7bbd27d81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27bbd27d81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795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7bbd27d81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27bbd27d81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113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7bbd27d81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27bbd27d81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871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7bbd27d81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27bbd27d81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960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7bbd27d81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27bbd27d81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909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7bbd27d81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27bbd27d81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540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7bbd27d81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27bbd27d81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390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2285a95f62f_0_30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2285a95f62f_0_30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7bbd27d8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7bbd27d8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7bbd27d8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7bbd27d8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752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7bbd27d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27bbd27d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7bbd27d8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7bbd27d8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285a95f62f_0_30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285a95f62f_0_30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59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7bbd27d81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27bbd27d81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7bbd27d81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27bbd27d81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272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7bbd27d81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27bbd27d81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95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92225" y="873680"/>
            <a:ext cx="4959300" cy="29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092475" y="3890443"/>
            <a:ext cx="49593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197650" y="3078475"/>
            <a:ext cx="4748700" cy="4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363475" y="1273964"/>
            <a:ext cx="4400440" cy="25955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3"/>
          <p:cNvGrpSpPr/>
          <p:nvPr/>
        </p:nvGrpSpPr>
        <p:grpSpPr>
          <a:xfrm>
            <a:off x="938675" y="215450"/>
            <a:ext cx="1660050" cy="554100"/>
            <a:chOff x="938675" y="215450"/>
            <a:chExt cx="1660050" cy="554100"/>
          </a:xfrm>
        </p:grpSpPr>
        <p:sp>
          <p:nvSpPr>
            <p:cNvPr id="17" name="Google Shape;17;p3"/>
            <p:cNvSpPr/>
            <p:nvPr/>
          </p:nvSpPr>
          <p:spPr>
            <a:xfrm>
              <a:off x="938675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00AB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458650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00AB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997825" y="215450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00AB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3">
            <a:off x="-1932600" y="3729828"/>
            <a:ext cx="4400439" cy="259557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3225" y="536450"/>
            <a:ext cx="6894900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982650" y="1945475"/>
            <a:ext cx="7178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13225" y="536450"/>
            <a:ext cx="7717500" cy="5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720025" y="4331513"/>
            <a:ext cx="1660050" cy="554100"/>
            <a:chOff x="439750" y="360325"/>
            <a:chExt cx="1660050" cy="554100"/>
          </a:xfrm>
        </p:grpSpPr>
        <p:sp>
          <p:nvSpPr>
            <p:cNvPr id="31" name="Google Shape;31;p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00AB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00AB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00AB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13225" y="536450"/>
            <a:ext cx="7717500" cy="5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3">
            <a:off x="7065474" y="-1392003"/>
            <a:ext cx="4916873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3" flipH="1">
            <a:off x="-2868427" y="-1392003"/>
            <a:ext cx="4916873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 flipH="1">
            <a:off x="-3058917" y="2668693"/>
            <a:ext cx="4916876" cy="36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7286033" y="2668693"/>
            <a:ext cx="4916876" cy="363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99999">
            <a:off x="-4038473" y="-3812434"/>
            <a:ext cx="7657250" cy="8935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93135" flipH="1">
            <a:off x="7547268" y="-817276"/>
            <a:ext cx="2675654" cy="271355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3225" y="536450"/>
            <a:ext cx="7717500" cy="5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2197650" y="3078475"/>
            <a:ext cx="4748700" cy="4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0" name="Google Shape;50;p8"/>
          <p:cNvGrpSpPr/>
          <p:nvPr/>
        </p:nvGrpSpPr>
        <p:grpSpPr>
          <a:xfrm rot="5400000">
            <a:off x="4173082" y="3083650"/>
            <a:ext cx="786600" cy="2666275"/>
            <a:chOff x="8357395" y="2343975"/>
            <a:chExt cx="786600" cy="2666275"/>
          </a:xfrm>
        </p:grpSpPr>
        <p:sp>
          <p:nvSpPr>
            <p:cNvPr id="51" name="Google Shape;51;p8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rgbClr val="00AB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rgbClr val="00AB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rgbClr val="00AB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rgbClr val="00AB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615437" y="-361900"/>
            <a:ext cx="8812037" cy="6518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9"/>
          <p:cNvGrpSpPr/>
          <p:nvPr/>
        </p:nvGrpSpPr>
        <p:grpSpPr>
          <a:xfrm rot="5400000">
            <a:off x="7055395" y="3156100"/>
            <a:ext cx="786600" cy="2666275"/>
            <a:chOff x="8357395" y="2343975"/>
            <a:chExt cx="786600" cy="2666275"/>
          </a:xfrm>
        </p:grpSpPr>
        <p:sp>
          <p:nvSpPr>
            <p:cNvPr id="59" name="Google Shape;59;p9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rgbClr val="00AB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rgbClr val="00AB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rgbClr val="00AB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rgbClr val="00AB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" name="Google Shape;6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92947" y="-628300"/>
            <a:ext cx="2675651" cy="27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713225" y="39577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drich"/>
              <a:buNone/>
              <a:defRPr sz="2800">
                <a:latin typeface="Aldrich"/>
                <a:ea typeface="Aldrich"/>
                <a:cs typeface="Aldrich"/>
                <a:sym typeface="Aldrich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6450"/>
            <a:ext cx="77175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10975"/>
            <a:ext cx="7717500" cy="3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408137" y="-2710934"/>
            <a:ext cx="7657249" cy="893562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>
            <a:spLocks noGrp="1"/>
          </p:cNvSpPr>
          <p:nvPr>
            <p:ph type="ctrTitle"/>
          </p:nvPr>
        </p:nvSpPr>
        <p:spPr>
          <a:xfrm>
            <a:off x="1483569" y="501211"/>
            <a:ext cx="6510354" cy="29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Agenda                                           </a:t>
            </a:r>
            <a:r>
              <a:rPr lang="en-US" sz="6000" dirty="0" err="1"/>
              <a:t>Pimpinan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/>
              <a:t>UNP Application</a:t>
            </a:r>
            <a:endParaRPr sz="6000" b="0" dirty="0"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1"/>
          </p:nvPr>
        </p:nvSpPr>
        <p:spPr>
          <a:xfrm>
            <a:off x="2092475" y="3890443"/>
            <a:ext cx="49593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Here is where this template begins</a:t>
            </a:r>
            <a:endParaRPr dirty="0"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-2385215" y="-260920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2385215" y="1767155"/>
            <a:ext cx="4916874" cy="3637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5"/>
          <p:cNvGrpSpPr/>
          <p:nvPr/>
        </p:nvGrpSpPr>
        <p:grpSpPr>
          <a:xfrm>
            <a:off x="1483569" y="3153493"/>
            <a:ext cx="1120875" cy="554100"/>
            <a:chOff x="439750" y="360325"/>
            <a:chExt cx="1120875" cy="554100"/>
          </a:xfrm>
        </p:grpSpPr>
        <p:sp>
          <p:nvSpPr>
            <p:cNvPr id="88" name="Google Shape;88;p1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15"/>
          <p:cNvGrpSpPr/>
          <p:nvPr/>
        </p:nvGrpSpPr>
        <p:grpSpPr>
          <a:xfrm rot="-5400000">
            <a:off x="6328066" y="813964"/>
            <a:ext cx="786600" cy="1413358"/>
            <a:chOff x="8357395" y="3596892"/>
            <a:chExt cx="786600" cy="1413358"/>
          </a:xfrm>
        </p:grpSpPr>
        <p:sp>
          <p:nvSpPr>
            <p:cNvPr id="91" name="Google Shape;91;p15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B4B0B1-6E96-DDA2-1F42-30D663DEF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120308"/>
            <a:ext cx="7717500" cy="565500"/>
          </a:xfrm>
        </p:spPr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Aplikasi</a:t>
            </a:r>
            <a:r>
              <a:rPr lang="en-US" dirty="0"/>
              <a:t> Web</a:t>
            </a:r>
          </a:p>
        </p:txBody>
      </p:sp>
      <p:sp>
        <p:nvSpPr>
          <p:cNvPr id="4" name="Google Shape;610;p27">
            <a:extLst>
              <a:ext uri="{FF2B5EF4-FFF2-40B4-BE49-F238E27FC236}">
                <a16:creationId xmlns:a16="http://schemas.microsoft.com/office/drawing/2014/main" id="{754A9974-F7DE-26A9-4647-6882E9B831DF}"/>
              </a:ext>
            </a:extLst>
          </p:cNvPr>
          <p:cNvSpPr/>
          <p:nvPr/>
        </p:nvSpPr>
        <p:spPr>
          <a:xfrm>
            <a:off x="565484" y="1263316"/>
            <a:ext cx="7865239" cy="3477126"/>
          </a:xfrm>
          <a:prstGeom prst="roundRect">
            <a:avLst>
              <a:gd name="adj" fmla="val 1533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endParaRPr dirty="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8" name="Google Shape;204;p23">
            <a:extLst>
              <a:ext uri="{FF2B5EF4-FFF2-40B4-BE49-F238E27FC236}">
                <a16:creationId xmlns:a16="http://schemas.microsoft.com/office/drawing/2014/main" id="{3DCA593D-16D7-35E8-E4ED-35CFE74FD9C7}"/>
              </a:ext>
            </a:extLst>
          </p:cNvPr>
          <p:cNvSpPr txBox="1">
            <a:spLocks/>
          </p:cNvSpPr>
          <p:nvPr/>
        </p:nvSpPr>
        <p:spPr>
          <a:xfrm>
            <a:off x="2280225" y="608243"/>
            <a:ext cx="3828746" cy="116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4925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>
              <a:buClr>
                <a:srgbClr val="171717"/>
              </a:buClr>
              <a:buNone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/>
                <a:cs typeface="Times"/>
                <a:sym typeface="Times"/>
              </a:rPr>
              <a:t>Halaman 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/>
                <a:cs typeface="Times"/>
                <a:sym typeface="Times"/>
              </a:rPr>
              <a:t>penambahan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/>
                <a:cs typeface="Times"/>
                <a:sym typeface="Times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/>
                <a:cs typeface="Times"/>
                <a:sym typeface="Times"/>
              </a:rPr>
              <a:t>jadwal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"/>
              <a:cs typeface="Times"/>
              <a:sym typeface="Time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26D9FC-5F3A-8C0F-938C-CA8FC49C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23" y="1480954"/>
            <a:ext cx="7049553" cy="308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B4B0B1-6E96-DDA2-1F42-30D663DEF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120308"/>
            <a:ext cx="7717500" cy="565500"/>
          </a:xfrm>
        </p:spPr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Aplikasi</a:t>
            </a:r>
            <a:r>
              <a:rPr lang="en-US" dirty="0"/>
              <a:t> Web</a:t>
            </a:r>
          </a:p>
        </p:txBody>
      </p:sp>
      <p:sp>
        <p:nvSpPr>
          <p:cNvPr id="4" name="Google Shape;610;p27">
            <a:extLst>
              <a:ext uri="{FF2B5EF4-FFF2-40B4-BE49-F238E27FC236}">
                <a16:creationId xmlns:a16="http://schemas.microsoft.com/office/drawing/2014/main" id="{754A9974-F7DE-26A9-4647-6882E9B831DF}"/>
              </a:ext>
            </a:extLst>
          </p:cNvPr>
          <p:cNvSpPr/>
          <p:nvPr/>
        </p:nvSpPr>
        <p:spPr>
          <a:xfrm>
            <a:off x="565484" y="1263316"/>
            <a:ext cx="7865239" cy="3477126"/>
          </a:xfrm>
          <a:prstGeom prst="roundRect">
            <a:avLst>
              <a:gd name="adj" fmla="val 1533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endParaRPr dirty="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8" name="Google Shape;204;p23">
            <a:extLst>
              <a:ext uri="{FF2B5EF4-FFF2-40B4-BE49-F238E27FC236}">
                <a16:creationId xmlns:a16="http://schemas.microsoft.com/office/drawing/2014/main" id="{3DCA593D-16D7-35E8-E4ED-35CFE74FD9C7}"/>
              </a:ext>
            </a:extLst>
          </p:cNvPr>
          <p:cNvSpPr txBox="1">
            <a:spLocks/>
          </p:cNvSpPr>
          <p:nvPr/>
        </p:nvSpPr>
        <p:spPr>
          <a:xfrm>
            <a:off x="2280225" y="608243"/>
            <a:ext cx="3828746" cy="116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4925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algn="ctr">
              <a:buClr>
                <a:srgbClr val="171717"/>
              </a:buClr>
              <a:buNone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/>
                <a:cs typeface="Times"/>
                <a:sym typeface="Times"/>
              </a:rPr>
              <a:t>Notifikasi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/>
                <a:cs typeface="Times"/>
                <a:sym typeface="Time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/>
                <a:cs typeface="Times"/>
                <a:sym typeface="Times"/>
              </a:rPr>
              <a:t>Jadwal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"/>
              <a:cs typeface="Times"/>
              <a:sym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84" y="1788979"/>
            <a:ext cx="7865239" cy="239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4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B4B0B1-6E96-DDA2-1F42-30D663DEF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120308"/>
            <a:ext cx="7717500" cy="565500"/>
          </a:xfrm>
        </p:spPr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Aplikasi</a:t>
            </a:r>
            <a:r>
              <a:rPr lang="en-US" dirty="0"/>
              <a:t> Web</a:t>
            </a:r>
          </a:p>
        </p:txBody>
      </p:sp>
      <p:sp>
        <p:nvSpPr>
          <p:cNvPr id="4" name="Google Shape;610;p27">
            <a:extLst>
              <a:ext uri="{FF2B5EF4-FFF2-40B4-BE49-F238E27FC236}">
                <a16:creationId xmlns:a16="http://schemas.microsoft.com/office/drawing/2014/main" id="{754A9974-F7DE-26A9-4647-6882E9B831DF}"/>
              </a:ext>
            </a:extLst>
          </p:cNvPr>
          <p:cNvSpPr/>
          <p:nvPr/>
        </p:nvSpPr>
        <p:spPr>
          <a:xfrm>
            <a:off x="565484" y="1263316"/>
            <a:ext cx="7865239" cy="3477126"/>
          </a:xfrm>
          <a:prstGeom prst="roundRect">
            <a:avLst>
              <a:gd name="adj" fmla="val 1533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endParaRPr dirty="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8" name="Google Shape;204;p23">
            <a:extLst>
              <a:ext uri="{FF2B5EF4-FFF2-40B4-BE49-F238E27FC236}">
                <a16:creationId xmlns:a16="http://schemas.microsoft.com/office/drawing/2014/main" id="{3DCA593D-16D7-35E8-E4ED-35CFE74FD9C7}"/>
              </a:ext>
            </a:extLst>
          </p:cNvPr>
          <p:cNvSpPr txBox="1">
            <a:spLocks/>
          </p:cNvSpPr>
          <p:nvPr/>
        </p:nvSpPr>
        <p:spPr>
          <a:xfrm>
            <a:off x="2513688" y="656724"/>
            <a:ext cx="3478550" cy="116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4925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>
              <a:buClr>
                <a:srgbClr val="171717"/>
              </a:buClr>
              <a:buNone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/>
                <a:cs typeface="Times"/>
                <a:sym typeface="Times"/>
              </a:rPr>
              <a:t>Halaman  </a:t>
            </a:r>
            <a:r>
              <a:rPr lang="en-US" sz="2000" dirty="0">
                <a:solidFill>
                  <a:schemeClr val="bg1"/>
                </a:solidFill>
              </a:rPr>
              <a:t>J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/>
                <a:cs typeface="Times"/>
                <a:sym typeface="Times"/>
              </a:rPr>
              <a:t>adwal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/>
                <a:cs typeface="Times"/>
                <a:sym typeface="Times"/>
              </a:rPr>
              <a:t> per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/>
                <a:cs typeface="Times"/>
                <a:sym typeface="Times"/>
              </a:rPr>
              <a:t>minggu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"/>
              <a:cs typeface="Times"/>
              <a:sym typeface="Time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FDF56F-9CBB-4B2C-5578-D33B746D4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39" y="1434288"/>
            <a:ext cx="7166127" cy="313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03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B4B0B1-6E96-DDA2-1F42-30D663DEF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9986" y="1388294"/>
            <a:ext cx="7717500" cy="565500"/>
          </a:xfrm>
        </p:spPr>
        <p:txBody>
          <a:bodyPr/>
          <a:lstStyle/>
          <a:p>
            <a:r>
              <a:rPr lang="en-US" sz="3500" dirty="0"/>
              <a:t>Demo </a:t>
            </a:r>
            <a:r>
              <a:rPr lang="en-US" sz="3500" dirty="0" err="1"/>
              <a:t>Aplikasi</a:t>
            </a:r>
            <a:r>
              <a:rPr lang="en-US" sz="3500" dirty="0"/>
              <a:t> </a:t>
            </a:r>
            <a:br>
              <a:rPr lang="en-US" sz="3500" dirty="0"/>
            </a:br>
            <a:r>
              <a:rPr lang="en-US" sz="3500" dirty="0"/>
              <a:t>Mobile</a:t>
            </a:r>
          </a:p>
        </p:txBody>
      </p:sp>
      <p:sp>
        <p:nvSpPr>
          <p:cNvPr id="4" name="Google Shape;610;p27">
            <a:extLst>
              <a:ext uri="{FF2B5EF4-FFF2-40B4-BE49-F238E27FC236}">
                <a16:creationId xmlns:a16="http://schemas.microsoft.com/office/drawing/2014/main" id="{754A9974-F7DE-26A9-4647-6882E9B831DF}"/>
              </a:ext>
            </a:extLst>
          </p:cNvPr>
          <p:cNvSpPr/>
          <p:nvPr/>
        </p:nvSpPr>
        <p:spPr>
          <a:xfrm>
            <a:off x="4383681" y="1166920"/>
            <a:ext cx="3899303" cy="3284913"/>
          </a:xfrm>
          <a:prstGeom prst="roundRect">
            <a:avLst>
              <a:gd name="adj" fmla="val 1533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endParaRPr dirty="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8" name="Google Shape;204;p23">
            <a:extLst>
              <a:ext uri="{FF2B5EF4-FFF2-40B4-BE49-F238E27FC236}">
                <a16:creationId xmlns:a16="http://schemas.microsoft.com/office/drawing/2014/main" id="{3DCA593D-16D7-35E8-E4ED-35CFE74FD9C7}"/>
              </a:ext>
            </a:extLst>
          </p:cNvPr>
          <p:cNvSpPr txBox="1">
            <a:spLocks/>
          </p:cNvSpPr>
          <p:nvPr/>
        </p:nvSpPr>
        <p:spPr>
          <a:xfrm>
            <a:off x="1541684" y="2578841"/>
            <a:ext cx="2262113" cy="116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4925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>
              <a:buClr>
                <a:srgbClr val="171717"/>
              </a:buClr>
              <a:buNone/>
            </a:pPr>
            <a:r>
              <a:rPr lang="en-US" sz="2200" dirty="0" err="1">
                <a:solidFill>
                  <a:schemeClr val="bg1"/>
                </a:solidFill>
              </a:rPr>
              <a:t>Tampilan</a:t>
            </a:r>
            <a:r>
              <a:rPr lang="en-US" sz="2200" dirty="0">
                <a:solidFill>
                  <a:schemeClr val="bg1"/>
                </a:solidFill>
              </a:rPr>
              <a:t> Awal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"/>
              <a:cs typeface="Times"/>
              <a:sym typeface="Time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DA34A-2261-735C-1573-5F8277765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77" y="611565"/>
            <a:ext cx="3147110" cy="4185469"/>
          </a:xfrm>
          <a:prstGeom prst="rect">
            <a:avLst/>
          </a:prstGeom>
        </p:spPr>
      </p:pic>
      <p:grpSp>
        <p:nvGrpSpPr>
          <p:cNvPr id="7" name="Google Shape;8543;p51">
            <a:extLst>
              <a:ext uri="{FF2B5EF4-FFF2-40B4-BE49-F238E27FC236}">
                <a16:creationId xmlns:a16="http://schemas.microsoft.com/office/drawing/2014/main" id="{9892123A-1258-A0FA-C479-3F3DFF2DBC30}"/>
              </a:ext>
            </a:extLst>
          </p:cNvPr>
          <p:cNvGrpSpPr/>
          <p:nvPr/>
        </p:nvGrpSpPr>
        <p:grpSpPr>
          <a:xfrm rot="3467625">
            <a:off x="-1761282" y="2913164"/>
            <a:ext cx="5818908" cy="1974799"/>
            <a:chOff x="1247649" y="2075423"/>
            <a:chExt cx="6648477" cy="1557239"/>
          </a:xfrm>
          <a:effectLst>
            <a:reflection blurRad="6350" stA="50000" endA="300" endPos="90000" dir="5400000" sy="-100000" algn="bl" rotWithShape="0"/>
          </a:effectLst>
        </p:grpSpPr>
        <p:sp>
          <p:nvSpPr>
            <p:cNvPr id="9" name="Google Shape;8544;p51">
              <a:extLst>
                <a:ext uri="{FF2B5EF4-FFF2-40B4-BE49-F238E27FC236}">
                  <a16:creationId xmlns:a16="http://schemas.microsoft.com/office/drawing/2014/main" id="{F0836885-AD8B-101D-2734-0FE10AA39654}"/>
                </a:ext>
              </a:extLst>
            </p:cNvPr>
            <p:cNvSpPr/>
            <p:nvPr/>
          </p:nvSpPr>
          <p:spPr>
            <a:xfrm>
              <a:off x="6633860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45;p51">
              <a:extLst>
                <a:ext uri="{FF2B5EF4-FFF2-40B4-BE49-F238E27FC236}">
                  <a16:creationId xmlns:a16="http://schemas.microsoft.com/office/drawing/2014/main" id="{7A983983-CD45-B7F0-70B8-C398926D3A87}"/>
                </a:ext>
              </a:extLst>
            </p:cNvPr>
            <p:cNvSpPr/>
            <p:nvPr/>
          </p:nvSpPr>
          <p:spPr>
            <a:xfrm>
              <a:off x="5359251" y="2806966"/>
              <a:ext cx="953462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546;p51">
              <a:extLst>
                <a:ext uri="{FF2B5EF4-FFF2-40B4-BE49-F238E27FC236}">
                  <a16:creationId xmlns:a16="http://schemas.microsoft.com/office/drawing/2014/main" id="{9F9F7580-9E3A-8933-5670-8D6AC7F24765}"/>
                </a:ext>
              </a:extLst>
            </p:cNvPr>
            <p:cNvSpPr/>
            <p:nvPr/>
          </p:nvSpPr>
          <p:spPr>
            <a:xfrm>
              <a:off x="1601477" y="2075426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547;p51">
              <a:extLst>
                <a:ext uri="{FF2B5EF4-FFF2-40B4-BE49-F238E27FC236}">
                  <a16:creationId xmlns:a16="http://schemas.microsoft.com/office/drawing/2014/main" id="{DEB01634-6169-6EF2-3572-5DF7E5FBFD73}"/>
                </a:ext>
              </a:extLst>
            </p:cNvPr>
            <p:cNvSpPr/>
            <p:nvPr/>
          </p:nvSpPr>
          <p:spPr>
            <a:xfrm>
              <a:off x="2857827" y="2807113"/>
              <a:ext cx="953369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548;p51">
              <a:extLst>
                <a:ext uri="{FF2B5EF4-FFF2-40B4-BE49-F238E27FC236}">
                  <a16:creationId xmlns:a16="http://schemas.microsoft.com/office/drawing/2014/main" id="{94BF04D9-8E1E-6545-6CD5-ACFB1CC2BEA4}"/>
                </a:ext>
              </a:extLst>
            </p:cNvPr>
            <p:cNvSpPr/>
            <p:nvPr/>
          </p:nvSpPr>
          <p:spPr>
            <a:xfrm>
              <a:off x="4097386" y="2075426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549;p51">
              <a:extLst>
                <a:ext uri="{FF2B5EF4-FFF2-40B4-BE49-F238E27FC236}">
                  <a16:creationId xmlns:a16="http://schemas.microsoft.com/office/drawing/2014/main" id="{8321D817-E7CA-96F9-323C-A2CC2D0A1E27}"/>
                </a:ext>
              </a:extLst>
            </p:cNvPr>
            <p:cNvSpPr/>
            <p:nvPr/>
          </p:nvSpPr>
          <p:spPr>
            <a:xfrm>
              <a:off x="1247649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60847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B4B0B1-6E96-DDA2-1F42-30D663DEF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9986" y="1388294"/>
            <a:ext cx="7717500" cy="565500"/>
          </a:xfrm>
        </p:spPr>
        <p:txBody>
          <a:bodyPr/>
          <a:lstStyle/>
          <a:p>
            <a:r>
              <a:rPr lang="en-US" sz="3500" dirty="0"/>
              <a:t>Demo </a:t>
            </a:r>
            <a:r>
              <a:rPr lang="en-US" sz="3500" dirty="0" err="1"/>
              <a:t>Aplikasi</a:t>
            </a:r>
            <a:r>
              <a:rPr lang="en-US" sz="3500" dirty="0"/>
              <a:t> </a:t>
            </a:r>
            <a:br>
              <a:rPr lang="en-US" sz="3500" dirty="0"/>
            </a:br>
            <a:r>
              <a:rPr lang="en-US" sz="3500" dirty="0"/>
              <a:t>Mobile</a:t>
            </a:r>
          </a:p>
        </p:txBody>
      </p:sp>
      <p:sp>
        <p:nvSpPr>
          <p:cNvPr id="4" name="Google Shape;610;p27">
            <a:extLst>
              <a:ext uri="{FF2B5EF4-FFF2-40B4-BE49-F238E27FC236}">
                <a16:creationId xmlns:a16="http://schemas.microsoft.com/office/drawing/2014/main" id="{754A9974-F7DE-26A9-4647-6882E9B831DF}"/>
              </a:ext>
            </a:extLst>
          </p:cNvPr>
          <p:cNvSpPr/>
          <p:nvPr/>
        </p:nvSpPr>
        <p:spPr>
          <a:xfrm>
            <a:off x="4383681" y="1166920"/>
            <a:ext cx="3899303" cy="3284913"/>
          </a:xfrm>
          <a:prstGeom prst="roundRect">
            <a:avLst>
              <a:gd name="adj" fmla="val 1533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endParaRPr dirty="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8" name="Google Shape;204;p23">
            <a:extLst>
              <a:ext uri="{FF2B5EF4-FFF2-40B4-BE49-F238E27FC236}">
                <a16:creationId xmlns:a16="http://schemas.microsoft.com/office/drawing/2014/main" id="{3DCA593D-16D7-35E8-E4ED-35CFE74FD9C7}"/>
              </a:ext>
            </a:extLst>
          </p:cNvPr>
          <p:cNvSpPr txBox="1">
            <a:spLocks/>
          </p:cNvSpPr>
          <p:nvPr/>
        </p:nvSpPr>
        <p:spPr>
          <a:xfrm>
            <a:off x="1541684" y="2578841"/>
            <a:ext cx="2262113" cy="116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4925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>
              <a:buClr>
                <a:srgbClr val="171717"/>
              </a:buClr>
              <a:buNone/>
            </a:pPr>
            <a:r>
              <a:rPr lang="en-US" sz="2200" dirty="0" err="1">
                <a:solidFill>
                  <a:schemeClr val="bg1"/>
                </a:solidFill>
              </a:rPr>
              <a:t>Tampilan</a:t>
            </a:r>
            <a:r>
              <a:rPr lang="en-US" sz="2200" dirty="0">
                <a:solidFill>
                  <a:schemeClr val="bg1"/>
                </a:solidFill>
              </a:rPr>
              <a:t> Login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"/>
              <a:cs typeface="Times"/>
              <a:sym typeface="Times"/>
            </a:endParaRPr>
          </a:p>
        </p:txBody>
      </p:sp>
      <p:grpSp>
        <p:nvGrpSpPr>
          <p:cNvPr id="7" name="Google Shape;8543;p51">
            <a:extLst>
              <a:ext uri="{FF2B5EF4-FFF2-40B4-BE49-F238E27FC236}">
                <a16:creationId xmlns:a16="http://schemas.microsoft.com/office/drawing/2014/main" id="{9892123A-1258-A0FA-C479-3F3DFF2DBC30}"/>
              </a:ext>
            </a:extLst>
          </p:cNvPr>
          <p:cNvGrpSpPr/>
          <p:nvPr/>
        </p:nvGrpSpPr>
        <p:grpSpPr>
          <a:xfrm rot="3467625">
            <a:off x="-1761282" y="2913164"/>
            <a:ext cx="5818908" cy="1974799"/>
            <a:chOff x="1247649" y="2075423"/>
            <a:chExt cx="6648477" cy="1557239"/>
          </a:xfrm>
          <a:effectLst>
            <a:reflection blurRad="6350" stA="50000" endA="300" endPos="90000" dir="5400000" sy="-100000" algn="bl" rotWithShape="0"/>
          </a:effectLst>
        </p:grpSpPr>
        <p:sp>
          <p:nvSpPr>
            <p:cNvPr id="9" name="Google Shape;8544;p51">
              <a:extLst>
                <a:ext uri="{FF2B5EF4-FFF2-40B4-BE49-F238E27FC236}">
                  <a16:creationId xmlns:a16="http://schemas.microsoft.com/office/drawing/2014/main" id="{F0836885-AD8B-101D-2734-0FE10AA39654}"/>
                </a:ext>
              </a:extLst>
            </p:cNvPr>
            <p:cNvSpPr/>
            <p:nvPr/>
          </p:nvSpPr>
          <p:spPr>
            <a:xfrm>
              <a:off x="6633860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45;p51">
              <a:extLst>
                <a:ext uri="{FF2B5EF4-FFF2-40B4-BE49-F238E27FC236}">
                  <a16:creationId xmlns:a16="http://schemas.microsoft.com/office/drawing/2014/main" id="{7A983983-CD45-B7F0-70B8-C398926D3A87}"/>
                </a:ext>
              </a:extLst>
            </p:cNvPr>
            <p:cNvSpPr/>
            <p:nvPr/>
          </p:nvSpPr>
          <p:spPr>
            <a:xfrm>
              <a:off x="5359251" y="2806966"/>
              <a:ext cx="953462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546;p51">
              <a:extLst>
                <a:ext uri="{FF2B5EF4-FFF2-40B4-BE49-F238E27FC236}">
                  <a16:creationId xmlns:a16="http://schemas.microsoft.com/office/drawing/2014/main" id="{9F9F7580-9E3A-8933-5670-8D6AC7F24765}"/>
                </a:ext>
              </a:extLst>
            </p:cNvPr>
            <p:cNvSpPr/>
            <p:nvPr/>
          </p:nvSpPr>
          <p:spPr>
            <a:xfrm>
              <a:off x="1601477" y="2075426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547;p51">
              <a:extLst>
                <a:ext uri="{FF2B5EF4-FFF2-40B4-BE49-F238E27FC236}">
                  <a16:creationId xmlns:a16="http://schemas.microsoft.com/office/drawing/2014/main" id="{DEB01634-6169-6EF2-3572-5DF7E5FBFD73}"/>
                </a:ext>
              </a:extLst>
            </p:cNvPr>
            <p:cNvSpPr/>
            <p:nvPr/>
          </p:nvSpPr>
          <p:spPr>
            <a:xfrm>
              <a:off x="2857827" y="2807113"/>
              <a:ext cx="953369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548;p51">
              <a:extLst>
                <a:ext uri="{FF2B5EF4-FFF2-40B4-BE49-F238E27FC236}">
                  <a16:creationId xmlns:a16="http://schemas.microsoft.com/office/drawing/2014/main" id="{94BF04D9-8E1E-6545-6CD5-ACFB1CC2BEA4}"/>
                </a:ext>
              </a:extLst>
            </p:cNvPr>
            <p:cNvSpPr/>
            <p:nvPr/>
          </p:nvSpPr>
          <p:spPr>
            <a:xfrm>
              <a:off x="4097386" y="2075426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549;p51">
              <a:extLst>
                <a:ext uri="{FF2B5EF4-FFF2-40B4-BE49-F238E27FC236}">
                  <a16:creationId xmlns:a16="http://schemas.microsoft.com/office/drawing/2014/main" id="{8321D817-E7CA-96F9-323C-A2CC2D0A1E27}"/>
                </a:ext>
              </a:extLst>
            </p:cNvPr>
            <p:cNvSpPr/>
            <p:nvPr/>
          </p:nvSpPr>
          <p:spPr>
            <a:xfrm>
              <a:off x="1247649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B861807-22F2-496B-21D2-74EEB047D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95"/>
          <a:stretch/>
        </p:blipFill>
        <p:spPr>
          <a:xfrm>
            <a:off x="5098392" y="691667"/>
            <a:ext cx="2453095" cy="415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41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B4B0B1-6E96-DDA2-1F42-30D663DEF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9986" y="1388294"/>
            <a:ext cx="7717500" cy="565500"/>
          </a:xfrm>
        </p:spPr>
        <p:txBody>
          <a:bodyPr/>
          <a:lstStyle/>
          <a:p>
            <a:r>
              <a:rPr lang="en-US" sz="3500" dirty="0"/>
              <a:t>Demo </a:t>
            </a:r>
            <a:r>
              <a:rPr lang="en-US" sz="3500" dirty="0" err="1"/>
              <a:t>Aplikasi</a:t>
            </a:r>
            <a:r>
              <a:rPr lang="en-US" sz="3500" dirty="0"/>
              <a:t> </a:t>
            </a:r>
            <a:br>
              <a:rPr lang="en-US" sz="3500" dirty="0"/>
            </a:br>
            <a:r>
              <a:rPr lang="en-US" sz="3500" dirty="0"/>
              <a:t>Mobile</a:t>
            </a:r>
          </a:p>
        </p:txBody>
      </p:sp>
      <p:sp>
        <p:nvSpPr>
          <p:cNvPr id="4" name="Google Shape;610;p27">
            <a:extLst>
              <a:ext uri="{FF2B5EF4-FFF2-40B4-BE49-F238E27FC236}">
                <a16:creationId xmlns:a16="http://schemas.microsoft.com/office/drawing/2014/main" id="{754A9974-F7DE-26A9-4647-6882E9B831DF}"/>
              </a:ext>
            </a:extLst>
          </p:cNvPr>
          <p:cNvSpPr/>
          <p:nvPr/>
        </p:nvSpPr>
        <p:spPr>
          <a:xfrm>
            <a:off x="4383681" y="1166920"/>
            <a:ext cx="3899303" cy="3284913"/>
          </a:xfrm>
          <a:prstGeom prst="roundRect">
            <a:avLst>
              <a:gd name="adj" fmla="val 1533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endParaRPr dirty="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8" name="Google Shape;204;p23">
            <a:extLst>
              <a:ext uri="{FF2B5EF4-FFF2-40B4-BE49-F238E27FC236}">
                <a16:creationId xmlns:a16="http://schemas.microsoft.com/office/drawing/2014/main" id="{3DCA593D-16D7-35E8-E4ED-35CFE74FD9C7}"/>
              </a:ext>
            </a:extLst>
          </p:cNvPr>
          <p:cNvSpPr txBox="1">
            <a:spLocks/>
          </p:cNvSpPr>
          <p:nvPr/>
        </p:nvSpPr>
        <p:spPr>
          <a:xfrm>
            <a:off x="1541684" y="2578841"/>
            <a:ext cx="2262113" cy="116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4925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>
              <a:buClr>
                <a:srgbClr val="171717"/>
              </a:buClr>
              <a:buNone/>
            </a:pPr>
            <a:r>
              <a:rPr lang="en-US" sz="2200" dirty="0">
                <a:solidFill>
                  <a:schemeClr val="bg1"/>
                </a:solidFill>
              </a:rPr>
              <a:t>Halaman </a:t>
            </a:r>
            <a:r>
              <a:rPr lang="en-US" sz="2200" dirty="0" err="1">
                <a:solidFill>
                  <a:schemeClr val="bg1"/>
                </a:solidFill>
              </a:rPr>
              <a:t>Jadwal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"/>
              <a:cs typeface="Times"/>
              <a:sym typeface="Times"/>
            </a:endParaRPr>
          </a:p>
        </p:txBody>
      </p:sp>
      <p:grpSp>
        <p:nvGrpSpPr>
          <p:cNvPr id="7" name="Google Shape;8543;p51">
            <a:extLst>
              <a:ext uri="{FF2B5EF4-FFF2-40B4-BE49-F238E27FC236}">
                <a16:creationId xmlns:a16="http://schemas.microsoft.com/office/drawing/2014/main" id="{9892123A-1258-A0FA-C479-3F3DFF2DBC30}"/>
              </a:ext>
            </a:extLst>
          </p:cNvPr>
          <p:cNvGrpSpPr/>
          <p:nvPr/>
        </p:nvGrpSpPr>
        <p:grpSpPr>
          <a:xfrm rot="3467625">
            <a:off x="-1761282" y="2913164"/>
            <a:ext cx="5818908" cy="1974799"/>
            <a:chOff x="1247649" y="2075423"/>
            <a:chExt cx="6648477" cy="1557239"/>
          </a:xfrm>
          <a:effectLst>
            <a:reflection blurRad="6350" stA="50000" endA="300" endPos="90000" dir="5400000" sy="-100000" algn="bl" rotWithShape="0"/>
          </a:effectLst>
        </p:grpSpPr>
        <p:sp>
          <p:nvSpPr>
            <p:cNvPr id="9" name="Google Shape;8544;p51">
              <a:extLst>
                <a:ext uri="{FF2B5EF4-FFF2-40B4-BE49-F238E27FC236}">
                  <a16:creationId xmlns:a16="http://schemas.microsoft.com/office/drawing/2014/main" id="{F0836885-AD8B-101D-2734-0FE10AA39654}"/>
                </a:ext>
              </a:extLst>
            </p:cNvPr>
            <p:cNvSpPr/>
            <p:nvPr/>
          </p:nvSpPr>
          <p:spPr>
            <a:xfrm>
              <a:off x="6633860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45;p51">
              <a:extLst>
                <a:ext uri="{FF2B5EF4-FFF2-40B4-BE49-F238E27FC236}">
                  <a16:creationId xmlns:a16="http://schemas.microsoft.com/office/drawing/2014/main" id="{7A983983-CD45-B7F0-70B8-C398926D3A87}"/>
                </a:ext>
              </a:extLst>
            </p:cNvPr>
            <p:cNvSpPr/>
            <p:nvPr/>
          </p:nvSpPr>
          <p:spPr>
            <a:xfrm>
              <a:off x="5359251" y="2806966"/>
              <a:ext cx="953462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546;p51">
              <a:extLst>
                <a:ext uri="{FF2B5EF4-FFF2-40B4-BE49-F238E27FC236}">
                  <a16:creationId xmlns:a16="http://schemas.microsoft.com/office/drawing/2014/main" id="{9F9F7580-9E3A-8933-5670-8D6AC7F24765}"/>
                </a:ext>
              </a:extLst>
            </p:cNvPr>
            <p:cNvSpPr/>
            <p:nvPr/>
          </p:nvSpPr>
          <p:spPr>
            <a:xfrm>
              <a:off x="1601477" y="2075426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547;p51">
              <a:extLst>
                <a:ext uri="{FF2B5EF4-FFF2-40B4-BE49-F238E27FC236}">
                  <a16:creationId xmlns:a16="http://schemas.microsoft.com/office/drawing/2014/main" id="{DEB01634-6169-6EF2-3572-5DF7E5FBFD73}"/>
                </a:ext>
              </a:extLst>
            </p:cNvPr>
            <p:cNvSpPr/>
            <p:nvPr/>
          </p:nvSpPr>
          <p:spPr>
            <a:xfrm>
              <a:off x="2857827" y="2807113"/>
              <a:ext cx="953369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548;p51">
              <a:extLst>
                <a:ext uri="{FF2B5EF4-FFF2-40B4-BE49-F238E27FC236}">
                  <a16:creationId xmlns:a16="http://schemas.microsoft.com/office/drawing/2014/main" id="{94BF04D9-8E1E-6545-6CD5-ACFB1CC2BEA4}"/>
                </a:ext>
              </a:extLst>
            </p:cNvPr>
            <p:cNvSpPr/>
            <p:nvPr/>
          </p:nvSpPr>
          <p:spPr>
            <a:xfrm>
              <a:off x="4097386" y="2075426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549;p51">
              <a:extLst>
                <a:ext uri="{FF2B5EF4-FFF2-40B4-BE49-F238E27FC236}">
                  <a16:creationId xmlns:a16="http://schemas.microsoft.com/office/drawing/2014/main" id="{8321D817-E7CA-96F9-323C-A2CC2D0A1E27}"/>
                </a:ext>
              </a:extLst>
            </p:cNvPr>
            <p:cNvSpPr/>
            <p:nvPr/>
          </p:nvSpPr>
          <p:spPr>
            <a:xfrm>
              <a:off x="1247649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5755952-B300-83AC-7D73-03EAAB277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10"/>
          <a:stretch/>
        </p:blipFill>
        <p:spPr>
          <a:xfrm>
            <a:off x="5011628" y="481907"/>
            <a:ext cx="2466054" cy="449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01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B4B0B1-6E96-DDA2-1F42-30D663DEF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9986" y="1388294"/>
            <a:ext cx="7717500" cy="565500"/>
          </a:xfrm>
        </p:spPr>
        <p:txBody>
          <a:bodyPr/>
          <a:lstStyle/>
          <a:p>
            <a:r>
              <a:rPr lang="en-US" sz="3500" dirty="0"/>
              <a:t>Demo </a:t>
            </a:r>
            <a:r>
              <a:rPr lang="en-US" sz="3500" dirty="0" err="1"/>
              <a:t>Aplikasi</a:t>
            </a:r>
            <a:r>
              <a:rPr lang="en-US" sz="3500" dirty="0"/>
              <a:t> </a:t>
            </a:r>
            <a:br>
              <a:rPr lang="en-US" sz="3500" dirty="0"/>
            </a:br>
            <a:r>
              <a:rPr lang="en-US" sz="3500" dirty="0"/>
              <a:t>Mobile</a:t>
            </a:r>
          </a:p>
        </p:txBody>
      </p:sp>
      <p:sp>
        <p:nvSpPr>
          <p:cNvPr id="4" name="Google Shape;610;p27">
            <a:extLst>
              <a:ext uri="{FF2B5EF4-FFF2-40B4-BE49-F238E27FC236}">
                <a16:creationId xmlns:a16="http://schemas.microsoft.com/office/drawing/2014/main" id="{754A9974-F7DE-26A9-4647-6882E9B831DF}"/>
              </a:ext>
            </a:extLst>
          </p:cNvPr>
          <p:cNvSpPr/>
          <p:nvPr/>
        </p:nvSpPr>
        <p:spPr>
          <a:xfrm>
            <a:off x="4383681" y="1166920"/>
            <a:ext cx="3899303" cy="3284913"/>
          </a:xfrm>
          <a:prstGeom prst="roundRect">
            <a:avLst>
              <a:gd name="adj" fmla="val 1533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endParaRPr dirty="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8" name="Google Shape;204;p23">
            <a:extLst>
              <a:ext uri="{FF2B5EF4-FFF2-40B4-BE49-F238E27FC236}">
                <a16:creationId xmlns:a16="http://schemas.microsoft.com/office/drawing/2014/main" id="{3DCA593D-16D7-35E8-E4ED-35CFE74FD9C7}"/>
              </a:ext>
            </a:extLst>
          </p:cNvPr>
          <p:cNvSpPr txBox="1">
            <a:spLocks/>
          </p:cNvSpPr>
          <p:nvPr/>
        </p:nvSpPr>
        <p:spPr>
          <a:xfrm>
            <a:off x="1546399" y="2479549"/>
            <a:ext cx="2544843" cy="116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4925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algn="ctr">
              <a:buClr>
                <a:srgbClr val="171717"/>
              </a:buClr>
              <a:buNone/>
            </a:pPr>
            <a:r>
              <a:rPr lang="en-US" sz="2200" dirty="0">
                <a:solidFill>
                  <a:schemeClr val="bg1"/>
                </a:solidFill>
              </a:rPr>
              <a:t>Halaman </a:t>
            </a:r>
            <a:r>
              <a:rPr lang="en-US" sz="2200" dirty="0" err="1">
                <a:solidFill>
                  <a:schemeClr val="bg1"/>
                </a:solidFill>
              </a:rPr>
              <a:t>Penambahan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Jadwal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"/>
              <a:cs typeface="Times"/>
              <a:sym typeface="Times"/>
            </a:endParaRPr>
          </a:p>
        </p:txBody>
      </p:sp>
      <p:grpSp>
        <p:nvGrpSpPr>
          <p:cNvPr id="7" name="Google Shape;8543;p51">
            <a:extLst>
              <a:ext uri="{FF2B5EF4-FFF2-40B4-BE49-F238E27FC236}">
                <a16:creationId xmlns:a16="http://schemas.microsoft.com/office/drawing/2014/main" id="{9892123A-1258-A0FA-C479-3F3DFF2DBC30}"/>
              </a:ext>
            </a:extLst>
          </p:cNvPr>
          <p:cNvGrpSpPr/>
          <p:nvPr/>
        </p:nvGrpSpPr>
        <p:grpSpPr>
          <a:xfrm rot="3467625">
            <a:off x="-2048438" y="2952074"/>
            <a:ext cx="5818908" cy="1974799"/>
            <a:chOff x="1247649" y="2075423"/>
            <a:chExt cx="6648477" cy="1557239"/>
          </a:xfrm>
          <a:effectLst>
            <a:reflection blurRad="6350" stA="50000" endA="300" endPos="90000" dir="5400000" sy="-100000" algn="bl" rotWithShape="0"/>
          </a:effectLst>
        </p:grpSpPr>
        <p:sp>
          <p:nvSpPr>
            <p:cNvPr id="9" name="Google Shape;8544;p51">
              <a:extLst>
                <a:ext uri="{FF2B5EF4-FFF2-40B4-BE49-F238E27FC236}">
                  <a16:creationId xmlns:a16="http://schemas.microsoft.com/office/drawing/2014/main" id="{F0836885-AD8B-101D-2734-0FE10AA39654}"/>
                </a:ext>
              </a:extLst>
            </p:cNvPr>
            <p:cNvSpPr/>
            <p:nvPr/>
          </p:nvSpPr>
          <p:spPr>
            <a:xfrm>
              <a:off x="6633860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45;p51">
              <a:extLst>
                <a:ext uri="{FF2B5EF4-FFF2-40B4-BE49-F238E27FC236}">
                  <a16:creationId xmlns:a16="http://schemas.microsoft.com/office/drawing/2014/main" id="{7A983983-CD45-B7F0-70B8-C398926D3A87}"/>
                </a:ext>
              </a:extLst>
            </p:cNvPr>
            <p:cNvSpPr/>
            <p:nvPr/>
          </p:nvSpPr>
          <p:spPr>
            <a:xfrm>
              <a:off x="5359251" y="2806966"/>
              <a:ext cx="953462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546;p51">
              <a:extLst>
                <a:ext uri="{FF2B5EF4-FFF2-40B4-BE49-F238E27FC236}">
                  <a16:creationId xmlns:a16="http://schemas.microsoft.com/office/drawing/2014/main" id="{9F9F7580-9E3A-8933-5670-8D6AC7F24765}"/>
                </a:ext>
              </a:extLst>
            </p:cNvPr>
            <p:cNvSpPr/>
            <p:nvPr/>
          </p:nvSpPr>
          <p:spPr>
            <a:xfrm>
              <a:off x="1601477" y="2075426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547;p51">
              <a:extLst>
                <a:ext uri="{FF2B5EF4-FFF2-40B4-BE49-F238E27FC236}">
                  <a16:creationId xmlns:a16="http://schemas.microsoft.com/office/drawing/2014/main" id="{DEB01634-6169-6EF2-3572-5DF7E5FBFD73}"/>
                </a:ext>
              </a:extLst>
            </p:cNvPr>
            <p:cNvSpPr/>
            <p:nvPr/>
          </p:nvSpPr>
          <p:spPr>
            <a:xfrm>
              <a:off x="2857827" y="2807113"/>
              <a:ext cx="953369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548;p51">
              <a:extLst>
                <a:ext uri="{FF2B5EF4-FFF2-40B4-BE49-F238E27FC236}">
                  <a16:creationId xmlns:a16="http://schemas.microsoft.com/office/drawing/2014/main" id="{94BF04D9-8E1E-6545-6CD5-ACFB1CC2BEA4}"/>
                </a:ext>
              </a:extLst>
            </p:cNvPr>
            <p:cNvSpPr/>
            <p:nvPr/>
          </p:nvSpPr>
          <p:spPr>
            <a:xfrm>
              <a:off x="4097386" y="2075426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549;p51">
              <a:extLst>
                <a:ext uri="{FF2B5EF4-FFF2-40B4-BE49-F238E27FC236}">
                  <a16:creationId xmlns:a16="http://schemas.microsoft.com/office/drawing/2014/main" id="{8321D817-E7CA-96F9-323C-A2CC2D0A1E27}"/>
                </a:ext>
              </a:extLst>
            </p:cNvPr>
            <p:cNvSpPr/>
            <p:nvPr/>
          </p:nvSpPr>
          <p:spPr>
            <a:xfrm>
              <a:off x="1247649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91440E1-9FE5-F964-2C8F-E8DBE0F1A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308"/>
          <a:stretch/>
        </p:blipFill>
        <p:spPr>
          <a:xfrm>
            <a:off x="4968559" y="691667"/>
            <a:ext cx="2763550" cy="418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19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B4B0B1-6E96-DDA2-1F42-30D663DEF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9986" y="1388294"/>
            <a:ext cx="7717500" cy="565500"/>
          </a:xfrm>
        </p:spPr>
        <p:txBody>
          <a:bodyPr/>
          <a:lstStyle/>
          <a:p>
            <a:r>
              <a:rPr lang="en-US" sz="3500" dirty="0"/>
              <a:t>Demo </a:t>
            </a:r>
            <a:r>
              <a:rPr lang="en-US" sz="3500" dirty="0" err="1"/>
              <a:t>Aplikasi</a:t>
            </a:r>
            <a:r>
              <a:rPr lang="en-US" sz="3500" dirty="0"/>
              <a:t> </a:t>
            </a:r>
            <a:br>
              <a:rPr lang="en-US" sz="3500" dirty="0"/>
            </a:br>
            <a:r>
              <a:rPr lang="en-US" sz="3500" dirty="0"/>
              <a:t>Mobile</a:t>
            </a:r>
          </a:p>
        </p:txBody>
      </p:sp>
      <p:sp>
        <p:nvSpPr>
          <p:cNvPr id="4" name="Google Shape;610;p27">
            <a:extLst>
              <a:ext uri="{FF2B5EF4-FFF2-40B4-BE49-F238E27FC236}">
                <a16:creationId xmlns:a16="http://schemas.microsoft.com/office/drawing/2014/main" id="{754A9974-F7DE-26A9-4647-6882E9B831DF}"/>
              </a:ext>
            </a:extLst>
          </p:cNvPr>
          <p:cNvSpPr/>
          <p:nvPr/>
        </p:nvSpPr>
        <p:spPr>
          <a:xfrm>
            <a:off x="4383681" y="1166920"/>
            <a:ext cx="3899303" cy="3284913"/>
          </a:xfrm>
          <a:prstGeom prst="roundRect">
            <a:avLst>
              <a:gd name="adj" fmla="val 1533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endParaRPr dirty="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8" name="Google Shape;204;p23">
            <a:extLst>
              <a:ext uri="{FF2B5EF4-FFF2-40B4-BE49-F238E27FC236}">
                <a16:creationId xmlns:a16="http://schemas.microsoft.com/office/drawing/2014/main" id="{3DCA593D-16D7-35E8-E4ED-35CFE74FD9C7}"/>
              </a:ext>
            </a:extLst>
          </p:cNvPr>
          <p:cNvSpPr txBox="1">
            <a:spLocks/>
          </p:cNvSpPr>
          <p:nvPr/>
        </p:nvSpPr>
        <p:spPr>
          <a:xfrm>
            <a:off x="1541684" y="2578841"/>
            <a:ext cx="2262113" cy="116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4925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 algn="ctr">
              <a:buClr>
                <a:srgbClr val="171717"/>
              </a:buClr>
              <a:buNone/>
            </a:pPr>
            <a:r>
              <a:rPr lang="en-US" sz="2200" dirty="0">
                <a:solidFill>
                  <a:schemeClr val="bg1"/>
                </a:solidFill>
              </a:rPr>
              <a:t>Halaman </a:t>
            </a:r>
          </a:p>
          <a:p>
            <a:pPr marL="0" indent="0" algn="ctr">
              <a:buClr>
                <a:srgbClr val="171717"/>
              </a:buClr>
              <a:buNone/>
            </a:pPr>
            <a:r>
              <a:rPr lang="en-US" sz="2200" dirty="0">
                <a:solidFill>
                  <a:schemeClr val="bg1"/>
                </a:solidFill>
              </a:rPr>
              <a:t>Edit </a:t>
            </a:r>
            <a:r>
              <a:rPr lang="en-US" sz="2200" dirty="0" err="1">
                <a:solidFill>
                  <a:schemeClr val="bg1"/>
                </a:solidFill>
              </a:rPr>
              <a:t>Jadwal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"/>
              <a:cs typeface="Times"/>
              <a:sym typeface="Times"/>
            </a:endParaRPr>
          </a:p>
        </p:txBody>
      </p:sp>
      <p:grpSp>
        <p:nvGrpSpPr>
          <p:cNvPr id="7" name="Google Shape;8543;p51">
            <a:extLst>
              <a:ext uri="{FF2B5EF4-FFF2-40B4-BE49-F238E27FC236}">
                <a16:creationId xmlns:a16="http://schemas.microsoft.com/office/drawing/2014/main" id="{9892123A-1258-A0FA-C479-3F3DFF2DBC30}"/>
              </a:ext>
            </a:extLst>
          </p:cNvPr>
          <p:cNvGrpSpPr/>
          <p:nvPr/>
        </p:nvGrpSpPr>
        <p:grpSpPr>
          <a:xfrm rot="3467625">
            <a:off x="-1947654" y="2992428"/>
            <a:ext cx="5818908" cy="1974799"/>
            <a:chOff x="1247649" y="2075423"/>
            <a:chExt cx="6648477" cy="1557239"/>
          </a:xfrm>
          <a:effectLst>
            <a:reflection blurRad="6350" stA="50000" endA="300" endPos="90000" dir="5400000" sy="-100000" algn="bl" rotWithShape="0"/>
          </a:effectLst>
        </p:grpSpPr>
        <p:sp>
          <p:nvSpPr>
            <p:cNvPr id="9" name="Google Shape;8544;p51">
              <a:extLst>
                <a:ext uri="{FF2B5EF4-FFF2-40B4-BE49-F238E27FC236}">
                  <a16:creationId xmlns:a16="http://schemas.microsoft.com/office/drawing/2014/main" id="{F0836885-AD8B-101D-2734-0FE10AA39654}"/>
                </a:ext>
              </a:extLst>
            </p:cNvPr>
            <p:cNvSpPr/>
            <p:nvPr/>
          </p:nvSpPr>
          <p:spPr>
            <a:xfrm>
              <a:off x="6633860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45;p51">
              <a:extLst>
                <a:ext uri="{FF2B5EF4-FFF2-40B4-BE49-F238E27FC236}">
                  <a16:creationId xmlns:a16="http://schemas.microsoft.com/office/drawing/2014/main" id="{7A983983-CD45-B7F0-70B8-C398926D3A87}"/>
                </a:ext>
              </a:extLst>
            </p:cNvPr>
            <p:cNvSpPr/>
            <p:nvPr/>
          </p:nvSpPr>
          <p:spPr>
            <a:xfrm>
              <a:off x="5359251" y="2806966"/>
              <a:ext cx="953462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546;p51">
              <a:extLst>
                <a:ext uri="{FF2B5EF4-FFF2-40B4-BE49-F238E27FC236}">
                  <a16:creationId xmlns:a16="http://schemas.microsoft.com/office/drawing/2014/main" id="{9F9F7580-9E3A-8933-5670-8D6AC7F24765}"/>
                </a:ext>
              </a:extLst>
            </p:cNvPr>
            <p:cNvSpPr/>
            <p:nvPr/>
          </p:nvSpPr>
          <p:spPr>
            <a:xfrm>
              <a:off x="1601477" y="2075426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547;p51">
              <a:extLst>
                <a:ext uri="{FF2B5EF4-FFF2-40B4-BE49-F238E27FC236}">
                  <a16:creationId xmlns:a16="http://schemas.microsoft.com/office/drawing/2014/main" id="{DEB01634-6169-6EF2-3572-5DF7E5FBFD73}"/>
                </a:ext>
              </a:extLst>
            </p:cNvPr>
            <p:cNvSpPr/>
            <p:nvPr/>
          </p:nvSpPr>
          <p:spPr>
            <a:xfrm>
              <a:off x="2857827" y="2807113"/>
              <a:ext cx="953369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548;p51">
              <a:extLst>
                <a:ext uri="{FF2B5EF4-FFF2-40B4-BE49-F238E27FC236}">
                  <a16:creationId xmlns:a16="http://schemas.microsoft.com/office/drawing/2014/main" id="{94BF04D9-8E1E-6545-6CD5-ACFB1CC2BEA4}"/>
                </a:ext>
              </a:extLst>
            </p:cNvPr>
            <p:cNvSpPr/>
            <p:nvPr/>
          </p:nvSpPr>
          <p:spPr>
            <a:xfrm>
              <a:off x="4097386" y="2075426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549;p51">
              <a:extLst>
                <a:ext uri="{FF2B5EF4-FFF2-40B4-BE49-F238E27FC236}">
                  <a16:creationId xmlns:a16="http://schemas.microsoft.com/office/drawing/2014/main" id="{8321D817-E7CA-96F9-323C-A2CC2D0A1E27}"/>
                </a:ext>
              </a:extLst>
            </p:cNvPr>
            <p:cNvSpPr/>
            <p:nvPr/>
          </p:nvSpPr>
          <p:spPr>
            <a:xfrm>
              <a:off x="1247649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EFC0B1B-19BA-7E58-993F-3981AF0A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83" y="691667"/>
            <a:ext cx="2696370" cy="405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64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B4B0B1-6E96-DDA2-1F42-30D663DEF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9986" y="1388294"/>
            <a:ext cx="7717500" cy="565500"/>
          </a:xfrm>
        </p:spPr>
        <p:txBody>
          <a:bodyPr/>
          <a:lstStyle/>
          <a:p>
            <a:r>
              <a:rPr lang="en-US" sz="3500" dirty="0"/>
              <a:t>Demo </a:t>
            </a:r>
            <a:r>
              <a:rPr lang="en-US" sz="3500" dirty="0" err="1"/>
              <a:t>Aplikasi</a:t>
            </a:r>
            <a:r>
              <a:rPr lang="en-US" sz="3500" dirty="0"/>
              <a:t> </a:t>
            </a:r>
            <a:br>
              <a:rPr lang="en-US" sz="3500" dirty="0"/>
            </a:br>
            <a:r>
              <a:rPr lang="en-US" sz="3500" dirty="0"/>
              <a:t>Mobile</a:t>
            </a:r>
          </a:p>
        </p:txBody>
      </p:sp>
      <p:sp>
        <p:nvSpPr>
          <p:cNvPr id="4" name="Google Shape;610;p27">
            <a:extLst>
              <a:ext uri="{FF2B5EF4-FFF2-40B4-BE49-F238E27FC236}">
                <a16:creationId xmlns:a16="http://schemas.microsoft.com/office/drawing/2014/main" id="{754A9974-F7DE-26A9-4647-6882E9B831DF}"/>
              </a:ext>
            </a:extLst>
          </p:cNvPr>
          <p:cNvSpPr/>
          <p:nvPr/>
        </p:nvSpPr>
        <p:spPr>
          <a:xfrm>
            <a:off x="4383681" y="1166920"/>
            <a:ext cx="3899303" cy="3284913"/>
          </a:xfrm>
          <a:prstGeom prst="roundRect">
            <a:avLst>
              <a:gd name="adj" fmla="val 1533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endParaRPr dirty="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8" name="Google Shape;204;p23">
            <a:extLst>
              <a:ext uri="{FF2B5EF4-FFF2-40B4-BE49-F238E27FC236}">
                <a16:creationId xmlns:a16="http://schemas.microsoft.com/office/drawing/2014/main" id="{3DCA593D-16D7-35E8-E4ED-35CFE74FD9C7}"/>
              </a:ext>
            </a:extLst>
          </p:cNvPr>
          <p:cNvSpPr txBox="1">
            <a:spLocks/>
          </p:cNvSpPr>
          <p:nvPr/>
        </p:nvSpPr>
        <p:spPr>
          <a:xfrm>
            <a:off x="1387559" y="2782637"/>
            <a:ext cx="2262113" cy="116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4925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>
              <a:buClr>
                <a:srgbClr val="171717"/>
              </a:buClr>
              <a:buNone/>
            </a:pPr>
            <a:r>
              <a:rPr lang="en-US" sz="2200" dirty="0" err="1">
                <a:solidFill>
                  <a:schemeClr val="bg1"/>
                </a:solidFill>
              </a:rPr>
              <a:t>Notifikasi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"/>
              <a:cs typeface="Times"/>
              <a:sym typeface="Times"/>
            </a:endParaRPr>
          </a:p>
        </p:txBody>
      </p:sp>
      <p:grpSp>
        <p:nvGrpSpPr>
          <p:cNvPr id="7" name="Google Shape;8543;p51">
            <a:extLst>
              <a:ext uri="{FF2B5EF4-FFF2-40B4-BE49-F238E27FC236}">
                <a16:creationId xmlns:a16="http://schemas.microsoft.com/office/drawing/2014/main" id="{9892123A-1258-A0FA-C479-3F3DFF2DBC30}"/>
              </a:ext>
            </a:extLst>
          </p:cNvPr>
          <p:cNvGrpSpPr/>
          <p:nvPr/>
        </p:nvGrpSpPr>
        <p:grpSpPr>
          <a:xfrm rot="3467625">
            <a:off x="-1761282" y="2913164"/>
            <a:ext cx="5818908" cy="1974799"/>
            <a:chOff x="1247649" y="2075423"/>
            <a:chExt cx="6648477" cy="1557239"/>
          </a:xfrm>
          <a:effectLst>
            <a:reflection blurRad="6350" stA="50000" endA="300" endPos="90000" dir="5400000" sy="-100000" algn="bl" rotWithShape="0"/>
          </a:effectLst>
        </p:grpSpPr>
        <p:sp>
          <p:nvSpPr>
            <p:cNvPr id="9" name="Google Shape;8544;p51">
              <a:extLst>
                <a:ext uri="{FF2B5EF4-FFF2-40B4-BE49-F238E27FC236}">
                  <a16:creationId xmlns:a16="http://schemas.microsoft.com/office/drawing/2014/main" id="{F0836885-AD8B-101D-2734-0FE10AA39654}"/>
                </a:ext>
              </a:extLst>
            </p:cNvPr>
            <p:cNvSpPr/>
            <p:nvPr/>
          </p:nvSpPr>
          <p:spPr>
            <a:xfrm>
              <a:off x="6633860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45;p51">
              <a:extLst>
                <a:ext uri="{FF2B5EF4-FFF2-40B4-BE49-F238E27FC236}">
                  <a16:creationId xmlns:a16="http://schemas.microsoft.com/office/drawing/2014/main" id="{7A983983-CD45-B7F0-70B8-C398926D3A87}"/>
                </a:ext>
              </a:extLst>
            </p:cNvPr>
            <p:cNvSpPr/>
            <p:nvPr/>
          </p:nvSpPr>
          <p:spPr>
            <a:xfrm>
              <a:off x="5359251" y="2806966"/>
              <a:ext cx="953462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546;p51">
              <a:extLst>
                <a:ext uri="{FF2B5EF4-FFF2-40B4-BE49-F238E27FC236}">
                  <a16:creationId xmlns:a16="http://schemas.microsoft.com/office/drawing/2014/main" id="{9F9F7580-9E3A-8933-5670-8D6AC7F24765}"/>
                </a:ext>
              </a:extLst>
            </p:cNvPr>
            <p:cNvSpPr/>
            <p:nvPr/>
          </p:nvSpPr>
          <p:spPr>
            <a:xfrm>
              <a:off x="1601477" y="2075426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547;p51">
              <a:extLst>
                <a:ext uri="{FF2B5EF4-FFF2-40B4-BE49-F238E27FC236}">
                  <a16:creationId xmlns:a16="http://schemas.microsoft.com/office/drawing/2014/main" id="{DEB01634-6169-6EF2-3572-5DF7E5FBFD73}"/>
                </a:ext>
              </a:extLst>
            </p:cNvPr>
            <p:cNvSpPr/>
            <p:nvPr/>
          </p:nvSpPr>
          <p:spPr>
            <a:xfrm>
              <a:off x="2857827" y="2807113"/>
              <a:ext cx="953369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548;p51">
              <a:extLst>
                <a:ext uri="{FF2B5EF4-FFF2-40B4-BE49-F238E27FC236}">
                  <a16:creationId xmlns:a16="http://schemas.microsoft.com/office/drawing/2014/main" id="{94BF04D9-8E1E-6545-6CD5-ACFB1CC2BEA4}"/>
                </a:ext>
              </a:extLst>
            </p:cNvPr>
            <p:cNvSpPr/>
            <p:nvPr/>
          </p:nvSpPr>
          <p:spPr>
            <a:xfrm>
              <a:off x="4097386" y="2075426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549;p51">
              <a:extLst>
                <a:ext uri="{FF2B5EF4-FFF2-40B4-BE49-F238E27FC236}">
                  <a16:creationId xmlns:a16="http://schemas.microsoft.com/office/drawing/2014/main" id="{8321D817-E7CA-96F9-323C-A2CC2D0A1E27}"/>
                </a:ext>
              </a:extLst>
            </p:cNvPr>
            <p:cNvSpPr/>
            <p:nvPr/>
          </p:nvSpPr>
          <p:spPr>
            <a:xfrm>
              <a:off x="1247649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FE65CE7-831F-B88A-8F81-95B349086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649"/>
          <a:stretch/>
        </p:blipFill>
        <p:spPr>
          <a:xfrm>
            <a:off x="5018554" y="1448340"/>
            <a:ext cx="2629555" cy="252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70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45"/>
          <p:cNvSpPr txBox="1">
            <a:spLocks noGrp="1"/>
          </p:cNvSpPr>
          <p:nvPr>
            <p:ph type="title"/>
          </p:nvPr>
        </p:nvSpPr>
        <p:spPr>
          <a:xfrm>
            <a:off x="557607" y="2006250"/>
            <a:ext cx="7717500" cy="5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cxnSp>
        <p:nvCxnSpPr>
          <p:cNvPr id="1703" name="Google Shape;1703;p45"/>
          <p:cNvCxnSpPr>
            <a:cxnSpLocks/>
          </p:cNvCxnSpPr>
          <p:nvPr/>
        </p:nvCxnSpPr>
        <p:spPr>
          <a:xfrm>
            <a:off x="9524535" y="3321558"/>
            <a:ext cx="174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272;p29">
            <a:extLst>
              <a:ext uri="{FF2B5EF4-FFF2-40B4-BE49-F238E27FC236}">
                <a16:creationId xmlns:a16="http://schemas.microsoft.com/office/drawing/2014/main" id="{11B20572-11F1-9A99-16CD-44C2BE683DB4}"/>
              </a:ext>
            </a:extLst>
          </p:cNvPr>
          <p:cNvCxnSpPr/>
          <p:nvPr/>
        </p:nvCxnSpPr>
        <p:spPr>
          <a:xfrm>
            <a:off x="3037388" y="2801653"/>
            <a:ext cx="306922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" name="Google Shape;272;p29">
            <a:extLst>
              <a:ext uri="{FF2B5EF4-FFF2-40B4-BE49-F238E27FC236}">
                <a16:creationId xmlns:a16="http://schemas.microsoft.com/office/drawing/2014/main" id="{59C6E9A6-AD5F-2AF8-9634-C753E89154FE}"/>
              </a:ext>
            </a:extLst>
          </p:cNvPr>
          <p:cNvCxnSpPr>
            <a:cxnSpLocks/>
          </p:cNvCxnSpPr>
          <p:nvPr/>
        </p:nvCxnSpPr>
        <p:spPr>
          <a:xfrm flipV="1">
            <a:off x="700392" y="531291"/>
            <a:ext cx="1809345" cy="11998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272;p29">
            <a:extLst>
              <a:ext uri="{FF2B5EF4-FFF2-40B4-BE49-F238E27FC236}">
                <a16:creationId xmlns:a16="http://schemas.microsoft.com/office/drawing/2014/main" id="{CBAFA20B-9157-50D6-0004-ACE21FCF3142}"/>
              </a:ext>
            </a:extLst>
          </p:cNvPr>
          <p:cNvCxnSpPr>
            <a:cxnSpLocks/>
          </p:cNvCxnSpPr>
          <p:nvPr/>
        </p:nvCxnSpPr>
        <p:spPr>
          <a:xfrm flipV="1">
            <a:off x="891702" y="806419"/>
            <a:ext cx="1809345" cy="11998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272;p29">
            <a:extLst>
              <a:ext uri="{FF2B5EF4-FFF2-40B4-BE49-F238E27FC236}">
                <a16:creationId xmlns:a16="http://schemas.microsoft.com/office/drawing/2014/main" id="{A6136517-37EB-CD9F-B4BB-9A140F7A0687}"/>
              </a:ext>
            </a:extLst>
          </p:cNvPr>
          <p:cNvCxnSpPr>
            <a:cxnSpLocks/>
          </p:cNvCxnSpPr>
          <p:nvPr/>
        </p:nvCxnSpPr>
        <p:spPr>
          <a:xfrm flipV="1">
            <a:off x="5706279" y="3531605"/>
            <a:ext cx="1809345" cy="11998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272;p29">
            <a:extLst>
              <a:ext uri="{FF2B5EF4-FFF2-40B4-BE49-F238E27FC236}">
                <a16:creationId xmlns:a16="http://schemas.microsoft.com/office/drawing/2014/main" id="{9B7F278C-9EB2-37B3-223F-543349A1499A}"/>
              </a:ext>
            </a:extLst>
          </p:cNvPr>
          <p:cNvCxnSpPr>
            <a:cxnSpLocks/>
          </p:cNvCxnSpPr>
          <p:nvPr/>
        </p:nvCxnSpPr>
        <p:spPr>
          <a:xfrm flipV="1">
            <a:off x="5506713" y="3301701"/>
            <a:ext cx="1809345" cy="11998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" name="Google Shape;222;p28">
            <a:extLst>
              <a:ext uri="{FF2B5EF4-FFF2-40B4-BE49-F238E27FC236}">
                <a16:creationId xmlns:a16="http://schemas.microsoft.com/office/drawing/2014/main" id="{5398E98F-A41E-B1C2-397B-BEB45A3F6AF1}"/>
              </a:ext>
            </a:extLst>
          </p:cNvPr>
          <p:cNvGrpSpPr>
            <a:grpSpLocks/>
          </p:cNvGrpSpPr>
          <p:nvPr/>
        </p:nvGrpSpPr>
        <p:grpSpPr bwMode="auto">
          <a:xfrm>
            <a:off x="930502" y="2040560"/>
            <a:ext cx="3317875" cy="2633663"/>
            <a:chOff x="3275400" y="1702825"/>
            <a:chExt cx="1966625" cy="1562025"/>
          </a:xfrm>
          <a:solidFill>
            <a:schemeClr val="accent2"/>
          </a:solidFill>
        </p:grpSpPr>
        <p:sp>
          <p:nvSpPr>
            <p:cNvPr id="12" name="Google Shape;223;p28">
              <a:extLst>
                <a:ext uri="{FF2B5EF4-FFF2-40B4-BE49-F238E27FC236}">
                  <a16:creationId xmlns:a16="http://schemas.microsoft.com/office/drawing/2014/main" id="{C7C3C04E-C032-3BA6-49B4-61115FF61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0000" y="1702825"/>
              <a:ext cx="1599675" cy="1562025"/>
            </a:xfrm>
            <a:custGeom>
              <a:avLst/>
              <a:gdLst>
                <a:gd name="T0" fmla="*/ 20363 w 63987"/>
                <a:gd name="T1" fmla="*/ 24154 h 62481"/>
                <a:gd name="T2" fmla="*/ 19922 w 63987"/>
                <a:gd name="T3" fmla="*/ 27464 h 62481"/>
                <a:gd name="T4" fmla="*/ 18648 w 63987"/>
                <a:gd name="T5" fmla="*/ 32024 h 62481"/>
                <a:gd name="T6" fmla="*/ 26911 w 63987"/>
                <a:gd name="T7" fmla="*/ 14617 h 62481"/>
                <a:gd name="T8" fmla="*/ 22660 w 63987"/>
                <a:gd name="T9" fmla="*/ 22309 h 62481"/>
                <a:gd name="T10" fmla="*/ 25935 w 63987"/>
                <a:gd name="T11" fmla="*/ 12129 h 62481"/>
                <a:gd name="T12" fmla="*/ 19946 w 63987"/>
                <a:gd name="T13" fmla="*/ 38620 h 62481"/>
                <a:gd name="T14" fmla="*/ 19577 w 63987"/>
                <a:gd name="T15" fmla="*/ 35286 h 62481"/>
                <a:gd name="T16" fmla="*/ 53057 w 63987"/>
                <a:gd name="T17" fmla="*/ 39263 h 62481"/>
                <a:gd name="T18" fmla="*/ 49426 w 63987"/>
                <a:gd name="T19" fmla="*/ 39585 h 62481"/>
                <a:gd name="T20" fmla="*/ 47973 w 63987"/>
                <a:gd name="T21" fmla="*/ 40061 h 62481"/>
                <a:gd name="T22" fmla="*/ 45366 w 63987"/>
                <a:gd name="T23" fmla="*/ 41335 h 62481"/>
                <a:gd name="T24" fmla="*/ 5765 w 63987"/>
                <a:gd name="T25" fmla="*/ 41656 h 62481"/>
                <a:gd name="T26" fmla="*/ 42461 w 63987"/>
                <a:gd name="T27" fmla="*/ 41049 h 62481"/>
                <a:gd name="T28" fmla="*/ 40401 w 63987"/>
                <a:gd name="T29" fmla="*/ 42513 h 62481"/>
                <a:gd name="T30" fmla="*/ 38436 w 63987"/>
                <a:gd name="T31" fmla="*/ 42811 h 62481"/>
                <a:gd name="T32" fmla="*/ 54867 w 63987"/>
                <a:gd name="T33" fmla="*/ 41835 h 62481"/>
                <a:gd name="T34" fmla="*/ 36114 w 63987"/>
                <a:gd name="T35" fmla="*/ 43097 h 62481"/>
                <a:gd name="T36" fmla="*/ 46866 w 63987"/>
                <a:gd name="T37" fmla="*/ 42549 h 62481"/>
                <a:gd name="T38" fmla="*/ 57676 w 63987"/>
                <a:gd name="T39" fmla="*/ 44025 h 62481"/>
                <a:gd name="T40" fmla="*/ 34209 w 63987"/>
                <a:gd name="T41" fmla="*/ 43430 h 62481"/>
                <a:gd name="T42" fmla="*/ 33817 w 63987"/>
                <a:gd name="T43" fmla="*/ 44764 h 62481"/>
                <a:gd name="T44" fmla="*/ 46140 w 63987"/>
                <a:gd name="T45" fmla="*/ 44728 h 62481"/>
                <a:gd name="T46" fmla="*/ 32245 w 63987"/>
                <a:gd name="T47" fmla="*/ 42323 h 62481"/>
                <a:gd name="T48" fmla="*/ 6349 w 63987"/>
                <a:gd name="T49" fmla="*/ 43537 h 62481"/>
                <a:gd name="T50" fmla="*/ 9706 w 63987"/>
                <a:gd name="T51" fmla="*/ 46538 h 62481"/>
                <a:gd name="T52" fmla="*/ 26649 w 63987"/>
                <a:gd name="T53" fmla="*/ 48157 h 62481"/>
                <a:gd name="T54" fmla="*/ 22268 w 63987"/>
                <a:gd name="T55" fmla="*/ 48145 h 62481"/>
                <a:gd name="T56" fmla="*/ 25542 w 63987"/>
                <a:gd name="T57" fmla="*/ 49229 h 62481"/>
                <a:gd name="T58" fmla="*/ 26137 w 63987"/>
                <a:gd name="T59" fmla="*/ 50514 h 62481"/>
                <a:gd name="T60" fmla="*/ 21778 w 63987"/>
                <a:gd name="T61" fmla="*/ 51530 h 62481"/>
                <a:gd name="T62" fmla="*/ 2622 w 63987"/>
                <a:gd name="T63" fmla="*/ 48252 h 62481"/>
                <a:gd name="T64" fmla="*/ 4372 w 63987"/>
                <a:gd name="T65" fmla="*/ 53896 h 62481"/>
                <a:gd name="T66" fmla="*/ 5432 w 63987"/>
                <a:gd name="T67" fmla="*/ 54443 h 62481"/>
                <a:gd name="T68" fmla="*/ 16029 w 63987"/>
                <a:gd name="T69" fmla="*/ 51848 h 62481"/>
                <a:gd name="T70" fmla="*/ 20577 w 63987"/>
                <a:gd name="T71" fmla="*/ 57658 h 62481"/>
                <a:gd name="T72" fmla="*/ 21270 w 63987"/>
                <a:gd name="T73" fmla="*/ 58454 h 62481"/>
                <a:gd name="T74" fmla="*/ 14564 w 63987"/>
                <a:gd name="T75" fmla="*/ 55515 h 62481"/>
                <a:gd name="T76" fmla="*/ 21327 w 63987"/>
                <a:gd name="T77" fmla="*/ 59218 h 62481"/>
                <a:gd name="T78" fmla="*/ 8563 w 63987"/>
                <a:gd name="T79" fmla="*/ 56718 h 62481"/>
                <a:gd name="T80" fmla="*/ 18041 w 63987"/>
                <a:gd name="T81" fmla="*/ 59766 h 62481"/>
                <a:gd name="T82" fmla="*/ 17445 w 63987"/>
                <a:gd name="T83" fmla="*/ 59575 h 62481"/>
                <a:gd name="T84" fmla="*/ 20946 w 63987"/>
                <a:gd name="T85" fmla="*/ 60051 h 62481"/>
                <a:gd name="T86" fmla="*/ 35972 w 63987"/>
                <a:gd name="T87" fmla="*/ 47431 h 62481"/>
                <a:gd name="T88" fmla="*/ 59915 w 63987"/>
                <a:gd name="T89" fmla="*/ 44371 h 62481"/>
                <a:gd name="T90" fmla="*/ 54998 w 63987"/>
                <a:gd name="T91" fmla="*/ 57563 h 62481"/>
                <a:gd name="T92" fmla="*/ 51188 w 63987"/>
                <a:gd name="T93" fmla="*/ 48193 h 62481"/>
                <a:gd name="T94" fmla="*/ 36924 w 63987"/>
                <a:gd name="T95" fmla="*/ 59420 h 62481"/>
                <a:gd name="T96" fmla="*/ 24827 w 63987"/>
                <a:gd name="T97" fmla="*/ 52789 h 62481"/>
                <a:gd name="T98" fmla="*/ 44425 w 63987"/>
                <a:gd name="T99" fmla="*/ 43216 h 62481"/>
                <a:gd name="T100" fmla="*/ 19934 w 63987"/>
                <a:gd name="T101" fmla="*/ 61051 h 62481"/>
                <a:gd name="T102" fmla="*/ 20874 w 63987"/>
                <a:gd name="T103" fmla="*/ 52455 h 62481"/>
                <a:gd name="T104" fmla="*/ 22137 w 63987"/>
                <a:gd name="T105" fmla="*/ 15474 h 62481"/>
                <a:gd name="T106" fmla="*/ 17815 w 63987"/>
                <a:gd name="T107" fmla="*/ 35846 h 62481"/>
                <a:gd name="T108" fmla="*/ 1842 w 63987"/>
                <a:gd name="T109" fmla="*/ 46173 h 62481"/>
                <a:gd name="T110" fmla="*/ 836 w 63987"/>
                <a:gd name="T111" fmla="*/ 48931 h 62481"/>
                <a:gd name="T112" fmla="*/ 19470 w 63987"/>
                <a:gd name="T113" fmla="*/ 62040 h 62481"/>
                <a:gd name="T114" fmla="*/ 60546 w 63987"/>
                <a:gd name="T115" fmla="*/ 57301 h 62481"/>
                <a:gd name="T116" fmla="*/ 54097 w 63987"/>
                <a:gd name="T117" fmla="*/ 39078 h 62481"/>
                <a:gd name="T118" fmla="*/ 21922 w 63987"/>
                <a:gd name="T119" fmla="*/ 32012 h 62481"/>
                <a:gd name="T120" fmla="*/ 27863 w 63987"/>
                <a:gd name="T121" fmla="*/ 11402 h 62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987" h="62481" extrusionOk="0">
                  <a:moveTo>
                    <a:pt x="24024" y="12626"/>
                  </a:moveTo>
                  <a:cubicBezTo>
                    <a:pt x="23911" y="12764"/>
                    <a:pt x="23798" y="12922"/>
                    <a:pt x="23684" y="13069"/>
                  </a:cubicBezTo>
                  <a:cubicBezTo>
                    <a:pt x="23684" y="13057"/>
                    <a:pt x="23696" y="13022"/>
                    <a:pt x="23708" y="12986"/>
                  </a:cubicBezTo>
                  <a:cubicBezTo>
                    <a:pt x="23810" y="12862"/>
                    <a:pt x="23922" y="12749"/>
                    <a:pt x="24024" y="12626"/>
                  </a:cubicBezTo>
                  <a:close/>
                  <a:moveTo>
                    <a:pt x="22077" y="21892"/>
                  </a:moveTo>
                  <a:lnTo>
                    <a:pt x="22077" y="21892"/>
                  </a:lnTo>
                  <a:cubicBezTo>
                    <a:pt x="21791" y="22416"/>
                    <a:pt x="21529" y="22952"/>
                    <a:pt x="21315" y="23487"/>
                  </a:cubicBezTo>
                  <a:cubicBezTo>
                    <a:pt x="21375" y="23094"/>
                    <a:pt x="21446" y="22713"/>
                    <a:pt x="21529" y="22309"/>
                  </a:cubicBezTo>
                  <a:cubicBezTo>
                    <a:pt x="21560" y="22357"/>
                    <a:pt x="21612" y="22388"/>
                    <a:pt x="21669" y="22388"/>
                  </a:cubicBezTo>
                  <a:cubicBezTo>
                    <a:pt x="21723" y="22388"/>
                    <a:pt x="21781" y="22360"/>
                    <a:pt x="21827" y="22297"/>
                  </a:cubicBezTo>
                  <a:cubicBezTo>
                    <a:pt x="21910" y="22166"/>
                    <a:pt x="21982" y="22023"/>
                    <a:pt x="22077" y="21892"/>
                  </a:cubicBezTo>
                  <a:close/>
                  <a:moveTo>
                    <a:pt x="20279" y="12522"/>
                  </a:moveTo>
                  <a:cubicBezTo>
                    <a:pt x="20708" y="13974"/>
                    <a:pt x="21148" y="15522"/>
                    <a:pt x="21779" y="16927"/>
                  </a:cubicBezTo>
                  <a:cubicBezTo>
                    <a:pt x="21267" y="19153"/>
                    <a:pt x="20851" y="21404"/>
                    <a:pt x="20529" y="23666"/>
                  </a:cubicBezTo>
                  <a:cubicBezTo>
                    <a:pt x="19946" y="21773"/>
                    <a:pt x="19231" y="19939"/>
                    <a:pt x="18731" y="18022"/>
                  </a:cubicBezTo>
                  <a:cubicBezTo>
                    <a:pt x="18731" y="18010"/>
                    <a:pt x="18731" y="18010"/>
                    <a:pt x="18708" y="18010"/>
                  </a:cubicBezTo>
                  <a:cubicBezTo>
                    <a:pt x="19089" y="16153"/>
                    <a:pt x="19624" y="14308"/>
                    <a:pt x="20279" y="12522"/>
                  </a:cubicBezTo>
                  <a:close/>
                  <a:moveTo>
                    <a:pt x="18588" y="18689"/>
                  </a:moveTo>
                  <a:cubicBezTo>
                    <a:pt x="19029" y="20558"/>
                    <a:pt x="19517" y="22440"/>
                    <a:pt x="20363" y="24154"/>
                  </a:cubicBezTo>
                  <a:cubicBezTo>
                    <a:pt x="20374" y="24202"/>
                    <a:pt x="20410" y="24214"/>
                    <a:pt x="20434" y="24225"/>
                  </a:cubicBezTo>
                  <a:cubicBezTo>
                    <a:pt x="20410" y="24452"/>
                    <a:pt x="20374" y="24690"/>
                    <a:pt x="20351" y="24916"/>
                  </a:cubicBezTo>
                  <a:cubicBezTo>
                    <a:pt x="19767" y="23475"/>
                    <a:pt x="19053" y="22070"/>
                    <a:pt x="18410" y="20677"/>
                  </a:cubicBezTo>
                  <a:cubicBezTo>
                    <a:pt x="18386" y="20618"/>
                    <a:pt x="18338" y="20582"/>
                    <a:pt x="18291" y="20582"/>
                  </a:cubicBezTo>
                  <a:cubicBezTo>
                    <a:pt x="18386" y="19939"/>
                    <a:pt x="18469" y="19320"/>
                    <a:pt x="18588" y="18689"/>
                  </a:cubicBezTo>
                  <a:close/>
                  <a:moveTo>
                    <a:pt x="19898" y="26357"/>
                  </a:moveTo>
                  <a:lnTo>
                    <a:pt x="19898" y="26357"/>
                  </a:lnTo>
                  <a:cubicBezTo>
                    <a:pt x="19958" y="26511"/>
                    <a:pt x="20041" y="26654"/>
                    <a:pt x="20124" y="26785"/>
                  </a:cubicBezTo>
                  <a:cubicBezTo>
                    <a:pt x="20112" y="26928"/>
                    <a:pt x="20101" y="27047"/>
                    <a:pt x="20077" y="27142"/>
                  </a:cubicBezTo>
                  <a:cubicBezTo>
                    <a:pt x="20017" y="26881"/>
                    <a:pt x="19958" y="26631"/>
                    <a:pt x="19898" y="26357"/>
                  </a:cubicBezTo>
                  <a:close/>
                  <a:moveTo>
                    <a:pt x="18231" y="21094"/>
                  </a:moveTo>
                  <a:cubicBezTo>
                    <a:pt x="18886" y="22606"/>
                    <a:pt x="19505" y="24166"/>
                    <a:pt x="20279" y="25630"/>
                  </a:cubicBezTo>
                  <a:cubicBezTo>
                    <a:pt x="20255" y="25773"/>
                    <a:pt x="20232" y="25928"/>
                    <a:pt x="20220" y="26071"/>
                  </a:cubicBezTo>
                  <a:cubicBezTo>
                    <a:pt x="20053" y="25714"/>
                    <a:pt x="19874" y="25357"/>
                    <a:pt x="19720" y="24999"/>
                  </a:cubicBezTo>
                  <a:cubicBezTo>
                    <a:pt x="19398" y="24261"/>
                    <a:pt x="19065" y="23499"/>
                    <a:pt x="18743" y="22761"/>
                  </a:cubicBezTo>
                  <a:cubicBezTo>
                    <a:pt x="18719" y="22708"/>
                    <a:pt x="18671" y="22686"/>
                    <a:pt x="18622" y="22686"/>
                  </a:cubicBezTo>
                  <a:cubicBezTo>
                    <a:pt x="18525" y="22686"/>
                    <a:pt x="18422" y="22770"/>
                    <a:pt x="18469" y="22880"/>
                  </a:cubicBezTo>
                  <a:cubicBezTo>
                    <a:pt x="18791" y="23630"/>
                    <a:pt x="19100" y="24380"/>
                    <a:pt x="19410" y="25142"/>
                  </a:cubicBezTo>
                  <a:cubicBezTo>
                    <a:pt x="19577" y="25916"/>
                    <a:pt x="19755" y="26690"/>
                    <a:pt x="19922" y="27464"/>
                  </a:cubicBezTo>
                  <a:cubicBezTo>
                    <a:pt x="19931" y="27518"/>
                    <a:pt x="19973" y="27544"/>
                    <a:pt x="20019" y="27544"/>
                  </a:cubicBezTo>
                  <a:cubicBezTo>
                    <a:pt x="20034" y="27544"/>
                    <a:pt x="20050" y="27541"/>
                    <a:pt x="20065" y="27535"/>
                  </a:cubicBezTo>
                  <a:cubicBezTo>
                    <a:pt x="19958" y="28547"/>
                    <a:pt x="19874" y="29559"/>
                    <a:pt x="19803" y="30571"/>
                  </a:cubicBezTo>
                  <a:cubicBezTo>
                    <a:pt x="19410" y="29559"/>
                    <a:pt x="18946" y="28595"/>
                    <a:pt x="18505" y="27595"/>
                  </a:cubicBezTo>
                  <a:cubicBezTo>
                    <a:pt x="18481" y="27535"/>
                    <a:pt x="18427" y="27510"/>
                    <a:pt x="18370" y="27510"/>
                  </a:cubicBezTo>
                  <a:cubicBezTo>
                    <a:pt x="18255" y="27510"/>
                    <a:pt x="18124" y="27607"/>
                    <a:pt x="18172" y="27726"/>
                  </a:cubicBezTo>
                  <a:cubicBezTo>
                    <a:pt x="18648" y="28857"/>
                    <a:pt x="19089" y="30000"/>
                    <a:pt x="19648" y="31095"/>
                  </a:cubicBezTo>
                  <a:cubicBezTo>
                    <a:pt x="19684" y="31131"/>
                    <a:pt x="19708" y="31167"/>
                    <a:pt x="19755" y="31167"/>
                  </a:cubicBezTo>
                  <a:cubicBezTo>
                    <a:pt x="19720" y="31512"/>
                    <a:pt x="19708" y="31845"/>
                    <a:pt x="19696" y="32203"/>
                  </a:cubicBezTo>
                  <a:cubicBezTo>
                    <a:pt x="19291" y="31155"/>
                    <a:pt x="18803" y="30107"/>
                    <a:pt x="18350" y="29071"/>
                  </a:cubicBezTo>
                  <a:cubicBezTo>
                    <a:pt x="18333" y="29027"/>
                    <a:pt x="18295" y="29003"/>
                    <a:pt x="18253" y="29003"/>
                  </a:cubicBezTo>
                  <a:cubicBezTo>
                    <a:pt x="18238" y="29003"/>
                    <a:pt x="18223" y="29006"/>
                    <a:pt x="18207" y="29012"/>
                  </a:cubicBezTo>
                  <a:cubicBezTo>
                    <a:pt x="17910" y="26357"/>
                    <a:pt x="17934" y="23714"/>
                    <a:pt x="18231" y="21094"/>
                  </a:cubicBezTo>
                  <a:close/>
                  <a:moveTo>
                    <a:pt x="18565" y="31572"/>
                  </a:moveTo>
                  <a:lnTo>
                    <a:pt x="18565" y="31572"/>
                  </a:lnTo>
                  <a:cubicBezTo>
                    <a:pt x="18684" y="31881"/>
                    <a:pt x="18803" y="32179"/>
                    <a:pt x="18922" y="32488"/>
                  </a:cubicBezTo>
                  <a:cubicBezTo>
                    <a:pt x="18862" y="32369"/>
                    <a:pt x="18815" y="32250"/>
                    <a:pt x="18755" y="32131"/>
                  </a:cubicBezTo>
                  <a:cubicBezTo>
                    <a:pt x="18743" y="32072"/>
                    <a:pt x="18696" y="32048"/>
                    <a:pt x="18648" y="32024"/>
                  </a:cubicBezTo>
                  <a:cubicBezTo>
                    <a:pt x="18624" y="31881"/>
                    <a:pt x="18588" y="31714"/>
                    <a:pt x="18565" y="31572"/>
                  </a:cubicBezTo>
                  <a:close/>
                  <a:moveTo>
                    <a:pt x="18279" y="29571"/>
                  </a:moveTo>
                  <a:lnTo>
                    <a:pt x="18279" y="29571"/>
                  </a:lnTo>
                  <a:cubicBezTo>
                    <a:pt x="18731" y="30679"/>
                    <a:pt x="19148" y="31786"/>
                    <a:pt x="19684" y="32857"/>
                  </a:cubicBezTo>
                  <a:cubicBezTo>
                    <a:pt x="19648" y="32917"/>
                    <a:pt x="19648" y="32977"/>
                    <a:pt x="19648" y="33060"/>
                  </a:cubicBezTo>
                  <a:cubicBezTo>
                    <a:pt x="19303" y="32286"/>
                    <a:pt x="18910" y="31512"/>
                    <a:pt x="18565" y="30750"/>
                  </a:cubicBezTo>
                  <a:cubicBezTo>
                    <a:pt x="18529" y="30691"/>
                    <a:pt x="18469" y="30679"/>
                    <a:pt x="18434" y="30679"/>
                  </a:cubicBezTo>
                  <a:cubicBezTo>
                    <a:pt x="18374" y="30298"/>
                    <a:pt x="18327" y="29929"/>
                    <a:pt x="18279" y="29571"/>
                  </a:cubicBezTo>
                  <a:close/>
                  <a:moveTo>
                    <a:pt x="27863" y="973"/>
                  </a:moveTo>
                  <a:lnTo>
                    <a:pt x="27863" y="973"/>
                  </a:lnTo>
                  <a:cubicBezTo>
                    <a:pt x="28995" y="4425"/>
                    <a:pt x="29292" y="7676"/>
                    <a:pt x="27792" y="11117"/>
                  </a:cubicBezTo>
                  <a:cubicBezTo>
                    <a:pt x="27756" y="11117"/>
                    <a:pt x="27744" y="11129"/>
                    <a:pt x="27732" y="11152"/>
                  </a:cubicBezTo>
                  <a:cubicBezTo>
                    <a:pt x="27387" y="11581"/>
                    <a:pt x="27078" y="11986"/>
                    <a:pt x="26744" y="12426"/>
                  </a:cubicBezTo>
                  <a:cubicBezTo>
                    <a:pt x="26638" y="12574"/>
                    <a:pt x="26786" y="12770"/>
                    <a:pt x="26946" y="12770"/>
                  </a:cubicBezTo>
                  <a:cubicBezTo>
                    <a:pt x="26966" y="12770"/>
                    <a:pt x="26986" y="12766"/>
                    <a:pt x="27006" y="12760"/>
                  </a:cubicBezTo>
                  <a:cubicBezTo>
                    <a:pt x="27256" y="13319"/>
                    <a:pt x="27090" y="13843"/>
                    <a:pt x="26506" y="14308"/>
                  </a:cubicBezTo>
                  <a:cubicBezTo>
                    <a:pt x="26408" y="14486"/>
                    <a:pt x="26577" y="14698"/>
                    <a:pt x="26748" y="14698"/>
                  </a:cubicBezTo>
                  <a:cubicBezTo>
                    <a:pt x="26806" y="14698"/>
                    <a:pt x="26863" y="14674"/>
                    <a:pt x="26911" y="14617"/>
                  </a:cubicBezTo>
                  <a:cubicBezTo>
                    <a:pt x="25292" y="16605"/>
                    <a:pt x="24482" y="19975"/>
                    <a:pt x="23792" y="22523"/>
                  </a:cubicBezTo>
                  <a:cubicBezTo>
                    <a:pt x="22994" y="25333"/>
                    <a:pt x="22279" y="28297"/>
                    <a:pt x="22148" y="31226"/>
                  </a:cubicBezTo>
                  <a:cubicBezTo>
                    <a:pt x="21887" y="31488"/>
                    <a:pt x="21732" y="31953"/>
                    <a:pt x="21660" y="32488"/>
                  </a:cubicBezTo>
                  <a:cubicBezTo>
                    <a:pt x="21077" y="33715"/>
                    <a:pt x="20422" y="34989"/>
                    <a:pt x="20041" y="36286"/>
                  </a:cubicBezTo>
                  <a:cubicBezTo>
                    <a:pt x="20053" y="35894"/>
                    <a:pt x="20077" y="35513"/>
                    <a:pt x="20101" y="35120"/>
                  </a:cubicBezTo>
                  <a:cubicBezTo>
                    <a:pt x="20874" y="33691"/>
                    <a:pt x="21482" y="32131"/>
                    <a:pt x="22148" y="30655"/>
                  </a:cubicBezTo>
                  <a:cubicBezTo>
                    <a:pt x="22213" y="30526"/>
                    <a:pt x="22103" y="30408"/>
                    <a:pt x="21995" y="30408"/>
                  </a:cubicBezTo>
                  <a:cubicBezTo>
                    <a:pt x="21944" y="30408"/>
                    <a:pt x="21893" y="30435"/>
                    <a:pt x="21863" y="30500"/>
                  </a:cubicBezTo>
                  <a:cubicBezTo>
                    <a:pt x="21315" y="31607"/>
                    <a:pt x="20708" y="32715"/>
                    <a:pt x="20172" y="33846"/>
                  </a:cubicBezTo>
                  <a:cubicBezTo>
                    <a:pt x="20398" y="30405"/>
                    <a:pt x="20755" y="27000"/>
                    <a:pt x="21291" y="23606"/>
                  </a:cubicBezTo>
                  <a:cubicBezTo>
                    <a:pt x="21298" y="23686"/>
                    <a:pt x="21385" y="23739"/>
                    <a:pt x="21470" y="23739"/>
                  </a:cubicBezTo>
                  <a:cubicBezTo>
                    <a:pt x="21525" y="23739"/>
                    <a:pt x="21580" y="23717"/>
                    <a:pt x="21613" y="23666"/>
                  </a:cubicBezTo>
                  <a:cubicBezTo>
                    <a:pt x="21698" y="23520"/>
                    <a:pt x="21784" y="23381"/>
                    <a:pt x="21865" y="23243"/>
                  </a:cubicBezTo>
                  <a:cubicBezTo>
                    <a:pt x="21670" y="23580"/>
                    <a:pt x="21478" y="23912"/>
                    <a:pt x="21303" y="24261"/>
                  </a:cubicBezTo>
                  <a:cubicBezTo>
                    <a:pt x="21267" y="24333"/>
                    <a:pt x="21333" y="24425"/>
                    <a:pt x="21403" y="24425"/>
                  </a:cubicBezTo>
                  <a:cubicBezTo>
                    <a:pt x="21426" y="24425"/>
                    <a:pt x="21449" y="24416"/>
                    <a:pt x="21470" y="24392"/>
                  </a:cubicBezTo>
                  <a:cubicBezTo>
                    <a:pt x="21982" y="23785"/>
                    <a:pt x="22327" y="23035"/>
                    <a:pt x="22660" y="22309"/>
                  </a:cubicBezTo>
                  <a:cubicBezTo>
                    <a:pt x="22691" y="22205"/>
                    <a:pt x="22624" y="22111"/>
                    <a:pt x="22543" y="22111"/>
                  </a:cubicBezTo>
                  <a:cubicBezTo>
                    <a:pt x="22531" y="22111"/>
                    <a:pt x="22518" y="22113"/>
                    <a:pt x="22506" y="22118"/>
                  </a:cubicBezTo>
                  <a:cubicBezTo>
                    <a:pt x="22982" y="21249"/>
                    <a:pt x="23446" y="20392"/>
                    <a:pt x="23970" y="19558"/>
                  </a:cubicBezTo>
                  <a:cubicBezTo>
                    <a:pt x="24061" y="19402"/>
                    <a:pt x="23923" y="19262"/>
                    <a:pt x="23787" y="19262"/>
                  </a:cubicBezTo>
                  <a:cubicBezTo>
                    <a:pt x="23726" y="19262"/>
                    <a:pt x="23665" y="19290"/>
                    <a:pt x="23625" y="19356"/>
                  </a:cubicBezTo>
                  <a:cubicBezTo>
                    <a:pt x="23411" y="19677"/>
                    <a:pt x="23220" y="19999"/>
                    <a:pt x="23018" y="20332"/>
                  </a:cubicBezTo>
                  <a:cubicBezTo>
                    <a:pt x="23637" y="19272"/>
                    <a:pt x="24232" y="18201"/>
                    <a:pt x="24863" y="17129"/>
                  </a:cubicBezTo>
                  <a:cubicBezTo>
                    <a:pt x="24945" y="16982"/>
                    <a:pt x="24812" y="16840"/>
                    <a:pt x="24683" y="16840"/>
                  </a:cubicBezTo>
                  <a:cubicBezTo>
                    <a:pt x="24624" y="16840"/>
                    <a:pt x="24567" y="16869"/>
                    <a:pt x="24530" y="16939"/>
                  </a:cubicBezTo>
                  <a:cubicBezTo>
                    <a:pt x="23530" y="18630"/>
                    <a:pt x="22506" y="20296"/>
                    <a:pt x="21565" y="22023"/>
                  </a:cubicBezTo>
                  <a:cubicBezTo>
                    <a:pt x="21648" y="21618"/>
                    <a:pt x="21720" y="21201"/>
                    <a:pt x="21791" y="20808"/>
                  </a:cubicBezTo>
                  <a:cubicBezTo>
                    <a:pt x="23041" y="18868"/>
                    <a:pt x="24280" y="16939"/>
                    <a:pt x="25530" y="14998"/>
                  </a:cubicBezTo>
                  <a:cubicBezTo>
                    <a:pt x="25630" y="14831"/>
                    <a:pt x="25478" y="14681"/>
                    <a:pt x="25329" y="14681"/>
                  </a:cubicBezTo>
                  <a:cubicBezTo>
                    <a:pt x="25266" y="14681"/>
                    <a:pt x="25203" y="14708"/>
                    <a:pt x="25161" y="14772"/>
                  </a:cubicBezTo>
                  <a:cubicBezTo>
                    <a:pt x="24113" y="16355"/>
                    <a:pt x="23089" y="17951"/>
                    <a:pt x="22041" y="19523"/>
                  </a:cubicBezTo>
                  <a:cubicBezTo>
                    <a:pt x="22101" y="19261"/>
                    <a:pt x="22148" y="18975"/>
                    <a:pt x="22208" y="18701"/>
                  </a:cubicBezTo>
                  <a:cubicBezTo>
                    <a:pt x="22375" y="17975"/>
                    <a:pt x="22541" y="17260"/>
                    <a:pt x="22732" y="16534"/>
                  </a:cubicBezTo>
                  <a:cubicBezTo>
                    <a:pt x="22756" y="16522"/>
                    <a:pt x="22791" y="16498"/>
                    <a:pt x="22815" y="16475"/>
                  </a:cubicBezTo>
                  <a:cubicBezTo>
                    <a:pt x="23934" y="15105"/>
                    <a:pt x="24839" y="13522"/>
                    <a:pt x="25935" y="12129"/>
                  </a:cubicBezTo>
                  <a:cubicBezTo>
                    <a:pt x="26034" y="11993"/>
                    <a:pt x="25921" y="11817"/>
                    <a:pt x="25794" y="11817"/>
                  </a:cubicBezTo>
                  <a:cubicBezTo>
                    <a:pt x="25753" y="11817"/>
                    <a:pt x="25710" y="11835"/>
                    <a:pt x="25673" y="11879"/>
                  </a:cubicBezTo>
                  <a:cubicBezTo>
                    <a:pt x="24815" y="12915"/>
                    <a:pt x="23863" y="13998"/>
                    <a:pt x="23101" y="15165"/>
                  </a:cubicBezTo>
                  <a:cubicBezTo>
                    <a:pt x="23172" y="14879"/>
                    <a:pt x="23256" y="14581"/>
                    <a:pt x="23339" y="14296"/>
                  </a:cubicBezTo>
                  <a:cubicBezTo>
                    <a:pt x="24530" y="12891"/>
                    <a:pt x="25530" y="11200"/>
                    <a:pt x="26613" y="9712"/>
                  </a:cubicBezTo>
                  <a:cubicBezTo>
                    <a:pt x="26656" y="9652"/>
                    <a:pt x="26601" y="9599"/>
                    <a:pt x="26541" y="9599"/>
                  </a:cubicBezTo>
                  <a:cubicBezTo>
                    <a:pt x="26517" y="9599"/>
                    <a:pt x="26491" y="9608"/>
                    <a:pt x="26470" y="9628"/>
                  </a:cubicBezTo>
                  <a:cubicBezTo>
                    <a:pt x="25881" y="10377"/>
                    <a:pt x="25259" y="11114"/>
                    <a:pt x="24656" y="11882"/>
                  </a:cubicBezTo>
                  <a:cubicBezTo>
                    <a:pt x="25575" y="10704"/>
                    <a:pt x="26452" y="9495"/>
                    <a:pt x="27340" y="8331"/>
                  </a:cubicBezTo>
                  <a:cubicBezTo>
                    <a:pt x="27430" y="8204"/>
                    <a:pt x="27329" y="8051"/>
                    <a:pt x="27223" y="8051"/>
                  </a:cubicBezTo>
                  <a:cubicBezTo>
                    <a:pt x="27189" y="8051"/>
                    <a:pt x="27154" y="8067"/>
                    <a:pt x="27125" y="8104"/>
                  </a:cubicBezTo>
                  <a:cubicBezTo>
                    <a:pt x="26125" y="9355"/>
                    <a:pt x="25065" y="10581"/>
                    <a:pt x="24065" y="11843"/>
                  </a:cubicBezTo>
                  <a:cubicBezTo>
                    <a:pt x="25208" y="8152"/>
                    <a:pt x="26554" y="4580"/>
                    <a:pt x="27863" y="973"/>
                  </a:cubicBezTo>
                  <a:close/>
                  <a:moveTo>
                    <a:pt x="21589" y="33262"/>
                  </a:moveTo>
                  <a:lnTo>
                    <a:pt x="21589" y="33262"/>
                  </a:lnTo>
                  <a:cubicBezTo>
                    <a:pt x="21541" y="34048"/>
                    <a:pt x="21553" y="34846"/>
                    <a:pt x="21434" y="35298"/>
                  </a:cubicBezTo>
                  <a:cubicBezTo>
                    <a:pt x="21148" y="36429"/>
                    <a:pt x="20196" y="37465"/>
                    <a:pt x="20232" y="38596"/>
                  </a:cubicBezTo>
                  <a:cubicBezTo>
                    <a:pt x="20136" y="38608"/>
                    <a:pt x="20041" y="38620"/>
                    <a:pt x="19946" y="38620"/>
                  </a:cubicBezTo>
                  <a:cubicBezTo>
                    <a:pt x="19958" y="38037"/>
                    <a:pt x="19993" y="37441"/>
                    <a:pt x="20017" y="36870"/>
                  </a:cubicBezTo>
                  <a:cubicBezTo>
                    <a:pt x="20028" y="36873"/>
                    <a:pt x="20039" y="36874"/>
                    <a:pt x="20051" y="36874"/>
                  </a:cubicBezTo>
                  <a:cubicBezTo>
                    <a:pt x="20090" y="36874"/>
                    <a:pt x="20132" y="36857"/>
                    <a:pt x="20160" y="36810"/>
                  </a:cubicBezTo>
                  <a:cubicBezTo>
                    <a:pt x="20172" y="36763"/>
                    <a:pt x="20196" y="36715"/>
                    <a:pt x="20220" y="36691"/>
                  </a:cubicBezTo>
                  <a:cubicBezTo>
                    <a:pt x="20184" y="36822"/>
                    <a:pt x="20160" y="36965"/>
                    <a:pt x="20136" y="37108"/>
                  </a:cubicBezTo>
                  <a:cubicBezTo>
                    <a:pt x="20129" y="37205"/>
                    <a:pt x="20224" y="37274"/>
                    <a:pt x="20317" y="37274"/>
                  </a:cubicBezTo>
                  <a:cubicBezTo>
                    <a:pt x="20372" y="37274"/>
                    <a:pt x="20427" y="37249"/>
                    <a:pt x="20458" y="37191"/>
                  </a:cubicBezTo>
                  <a:cubicBezTo>
                    <a:pt x="20613" y="36882"/>
                    <a:pt x="20672" y="36525"/>
                    <a:pt x="20779" y="36191"/>
                  </a:cubicBezTo>
                  <a:cubicBezTo>
                    <a:pt x="20910" y="35798"/>
                    <a:pt x="21077" y="35405"/>
                    <a:pt x="21244" y="35024"/>
                  </a:cubicBezTo>
                  <a:cubicBezTo>
                    <a:pt x="21293" y="34910"/>
                    <a:pt x="21201" y="34813"/>
                    <a:pt x="21113" y="34813"/>
                  </a:cubicBezTo>
                  <a:cubicBezTo>
                    <a:pt x="21072" y="34813"/>
                    <a:pt x="21032" y="34833"/>
                    <a:pt x="21005" y="34882"/>
                  </a:cubicBezTo>
                  <a:cubicBezTo>
                    <a:pt x="20994" y="34917"/>
                    <a:pt x="20958" y="34965"/>
                    <a:pt x="20946" y="34989"/>
                  </a:cubicBezTo>
                  <a:cubicBezTo>
                    <a:pt x="21172" y="34429"/>
                    <a:pt x="21363" y="33846"/>
                    <a:pt x="21589" y="33262"/>
                  </a:cubicBezTo>
                  <a:close/>
                  <a:moveTo>
                    <a:pt x="19005" y="33608"/>
                  </a:moveTo>
                  <a:cubicBezTo>
                    <a:pt x="19148" y="33881"/>
                    <a:pt x="19291" y="34155"/>
                    <a:pt x="19470" y="34393"/>
                  </a:cubicBezTo>
                  <a:cubicBezTo>
                    <a:pt x="19505" y="34441"/>
                    <a:pt x="19541" y="34453"/>
                    <a:pt x="19589" y="34453"/>
                  </a:cubicBezTo>
                  <a:cubicBezTo>
                    <a:pt x="19589" y="34691"/>
                    <a:pt x="19577" y="34929"/>
                    <a:pt x="19577" y="35167"/>
                  </a:cubicBezTo>
                  <a:cubicBezTo>
                    <a:pt x="19553" y="35215"/>
                    <a:pt x="19553" y="35263"/>
                    <a:pt x="19577" y="35286"/>
                  </a:cubicBezTo>
                  <a:cubicBezTo>
                    <a:pt x="19541" y="36417"/>
                    <a:pt x="19541" y="37549"/>
                    <a:pt x="19553" y="38668"/>
                  </a:cubicBezTo>
                  <a:cubicBezTo>
                    <a:pt x="19517" y="38668"/>
                    <a:pt x="19458" y="38680"/>
                    <a:pt x="19410" y="38680"/>
                  </a:cubicBezTo>
                  <a:cubicBezTo>
                    <a:pt x="19410" y="38680"/>
                    <a:pt x="19410" y="38668"/>
                    <a:pt x="19398" y="38632"/>
                  </a:cubicBezTo>
                  <a:cubicBezTo>
                    <a:pt x="18946" y="37441"/>
                    <a:pt x="18410" y="36310"/>
                    <a:pt x="17969" y="35143"/>
                  </a:cubicBezTo>
                  <a:cubicBezTo>
                    <a:pt x="18017" y="35198"/>
                    <a:pt x="18077" y="35221"/>
                    <a:pt x="18136" y="35221"/>
                  </a:cubicBezTo>
                  <a:cubicBezTo>
                    <a:pt x="18283" y="35221"/>
                    <a:pt x="18420" y="35075"/>
                    <a:pt x="18327" y="34905"/>
                  </a:cubicBezTo>
                  <a:cubicBezTo>
                    <a:pt x="17849" y="34068"/>
                    <a:pt x="17758" y="33910"/>
                    <a:pt x="18045" y="33910"/>
                  </a:cubicBezTo>
                  <a:cubicBezTo>
                    <a:pt x="18195" y="33910"/>
                    <a:pt x="18448" y="33953"/>
                    <a:pt x="18803" y="33965"/>
                  </a:cubicBezTo>
                  <a:cubicBezTo>
                    <a:pt x="18946" y="33965"/>
                    <a:pt x="19065" y="33810"/>
                    <a:pt x="19029" y="33667"/>
                  </a:cubicBezTo>
                  <a:cubicBezTo>
                    <a:pt x="19029" y="33643"/>
                    <a:pt x="19005" y="33619"/>
                    <a:pt x="19005" y="33608"/>
                  </a:cubicBezTo>
                  <a:close/>
                  <a:moveTo>
                    <a:pt x="53236" y="38513"/>
                  </a:moveTo>
                  <a:lnTo>
                    <a:pt x="53236" y="38513"/>
                  </a:lnTo>
                  <a:cubicBezTo>
                    <a:pt x="53224" y="38596"/>
                    <a:pt x="53212" y="38680"/>
                    <a:pt x="53200" y="38751"/>
                  </a:cubicBezTo>
                  <a:cubicBezTo>
                    <a:pt x="53164" y="38811"/>
                    <a:pt x="53152" y="38894"/>
                    <a:pt x="53140" y="38977"/>
                  </a:cubicBezTo>
                  <a:lnTo>
                    <a:pt x="53140" y="39013"/>
                  </a:lnTo>
                  <a:cubicBezTo>
                    <a:pt x="53117" y="39073"/>
                    <a:pt x="53105" y="39132"/>
                    <a:pt x="53081" y="39192"/>
                  </a:cubicBezTo>
                  <a:cubicBezTo>
                    <a:pt x="53057" y="39215"/>
                    <a:pt x="53081" y="39227"/>
                    <a:pt x="53057" y="39239"/>
                  </a:cubicBezTo>
                  <a:lnTo>
                    <a:pt x="53057" y="39263"/>
                  </a:lnTo>
                  <a:cubicBezTo>
                    <a:pt x="52998" y="39275"/>
                    <a:pt x="52926" y="39287"/>
                    <a:pt x="52867" y="39311"/>
                  </a:cubicBezTo>
                  <a:cubicBezTo>
                    <a:pt x="52828" y="39234"/>
                    <a:pt x="52760" y="39181"/>
                    <a:pt x="52673" y="39181"/>
                  </a:cubicBezTo>
                  <a:cubicBezTo>
                    <a:pt x="52651" y="39181"/>
                    <a:pt x="52628" y="39184"/>
                    <a:pt x="52605" y="39192"/>
                  </a:cubicBezTo>
                  <a:cubicBezTo>
                    <a:pt x="52557" y="39204"/>
                    <a:pt x="52521" y="39204"/>
                    <a:pt x="52486" y="39215"/>
                  </a:cubicBezTo>
                  <a:cubicBezTo>
                    <a:pt x="52509" y="39168"/>
                    <a:pt x="52497" y="39108"/>
                    <a:pt x="52450" y="39084"/>
                  </a:cubicBezTo>
                  <a:lnTo>
                    <a:pt x="52188" y="38953"/>
                  </a:lnTo>
                  <a:cubicBezTo>
                    <a:pt x="52171" y="38945"/>
                    <a:pt x="52155" y="38941"/>
                    <a:pt x="52140" y="38941"/>
                  </a:cubicBezTo>
                  <a:cubicBezTo>
                    <a:pt x="52046" y="38941"/>
                    <a:pt x="51989" y="39081"/>
                    <a:pt x="52081" y="39132"/>
                  </a:cubicBezTo>
                  <a:cubicBezTo>
                    <a:pt x="52164" y="39168"/>
                    <a:pt x="52247" y="39215"/>
                    <a:pt x="52331" y="39263"/>
                  </a:cubicBezTo>
                  <a:cubicBezTo>
                    <a:pt x="52212" y="39287"/>
                    <a:pt x="52105" y="39323"/>
                    <a:pt x="51986" y="39334"/>
                  </a:cubicBezTo>
                  <a:cubicBezTo>
                    <a:pt x="51914" y="39204"/>
                    <a:pt x="51795" y="39084"/>
                    <a:pt x="51676" y="38977"/>
                  </a:cubicBezTo>
                  <a:cubicBezTo>
                    <a:pt x="52200" y="38834"/>
                    <a:pt x="52724" y="38680"/>
                    <a:pt x="53236" y="38513"/>
                  </a:cubicBezTo>
                  <a:close/>
                  <a:moveTo>
                    <a:pt x="51176" y="39132"/>
                  </a:moveTo>
                  <a:lnTo>
                    <a:pt x="51188" y="39144"/>
                  </a:lnTo>
                  <a:cubicBezTo>
                    <a:pt x="51307" y="39227"/>
                    <a:pt x="51366" y="39346"/>
                    <a:pt x="51426" y="39454"/>
                  </a:cubicBezTo>
                  <a:cubicBezTo>
                    <a:pt x="51200" y="39513"/>
                    <a:pt x="50985" y="39573"/>
                    <a:pt x="50771" y="39632"/>
                  </a:cubicBezTo>
                  <a:cubicBezTo>
                    <a:pt x="50831" y="39513"/>
                    <a:pt x="50843" y="39370"/>
                    <a:pt x="50843" y="39215"/>
                  </a:cubicBezTo>
                  <a:cubicBezTo>
                    <a:pt x="50950" y="39192"/>
                    <a:pt x="51069" y="39156"/>
                    <a:pt x="51176" y="39132"/>
                  </a:cubicBezTo>
                  <a:close/>
                  <a:moveTo>
                    <a:pt x="49426" y="39585"/>
                  </a:moveTo>
                  <a:cubicBezTo>
                    <a:pt x="49485" y="39739"/>
                    <a:pt x="49580" y="39858"/>
                    <a:pt x="49688" y="39966"/>
                  </a:cubicBezTo>
                  <a:cubicBezTo>
                    <a:pt x="49592" y="39989"/>
                    <a:pt x="49485" y="40025"/>
                    <a:pt x="49402" y="40049"/>
                  </a:cubicBezTo>
                  <a:cubicBezTo>
                    <a:pt x="49426" y="39966"/>
                    <a:pt x="49438" y="39870"/>
                    <a:pt x="49414" y="39763"/>
                  </a:cubicBezTo>
                  <a:cubicBezTo>
                    <a:pt x="49402" y="39704"/>
                    <a:pt x="49342" y="39644"/>
                    <a:pt x="49283" y="39620"/>
                  </a:cubicBezTo>
                  <a:cubicBezTo>
                    <a:pt x="49307" y="39620"/>
                    <a:pt x="49366" y="39608"/>
                    <a:pt x="49426" y="39585"/>
                  </a:cubicBezTo>
                  <a:close/>
                  <a:moveTo>
                    <a:pt x="47271" y="40096"/>
                  </a:moveTo>
                  <a:cubicBezTo>
                    <a:pt x="47306" y="40156"/>
                    <a:pt x="47330" y="40239"/>
                    <a:pt x="47342" y="40335"/>
                  </a:cubicBezTo>
                  <a:cubicBezTo>
                    <a:pt x="47326" y="40326"/>
                    <a:pt x="47304" y="40312"/>
                    <a:pt x="47284" y="40312"/>
                  </a:cubicBezTo>
                  <a:cubicBezTo>
                    <a:pt x="47275" y="40312"/>
                    <a:pt x="47266" y="40315"/>
                    <a:pt x="47259" y="40323"/>
                  </a:cubicBezTo>
                  <a:cubicBezTo>
                    <a:pt x="47244" y="40324"/>
                    <a:pt x="47229" y="40324"/>
                    <a:pt x="47215" y="40324"/>
                  </a:cubicBezTo>
                  <a:cubicBezTo>
                    <a:pt x="47064" y="40324"/>
                    <a:pt x="46980" y="40266"/>
                    <a:pt x="46925" y="40168"/>
                  </a:cubicBezTo>
                  <a:cubicBezTo>
                    <a:pt x="47033" y="40144"/>
                    <a:pt x="47152" y="40108"/>
                    <a:pt x="47271" y="40096"/>
                  </a:cubicBezTo>
                  <a:close/>
                  <a:moveTo>
                    <a:pt x="48390" y="39846"/>
                  </a:moveTo>
                  <a:cubicBezTo>
                    <a:pt x="48426" y="40037"/>
                    <a:pt x="48521" y="40204"/>
                    <a:pt x="48699" y="40287"/>
                  </a:cubicBezTo>
                  <a:cubicBezTo>
                    <a:pt x="48616" y="40323"/>
                    <a:pt x="48509" y="40347"/>
                    <a:pt x="48414" y="40382"/>
                  </a:cubicBezTo>
                  <a:cubicBezTo>
                    <a:pt x="48402" y="40323"/>
                    <a:pt x="48366" y="40239"/>
                    <a:pt x="48330" y="40180"/>
                  </a:cubicBezTo>
                  <a:cubicBezTo>
                    <a:pt x="48287" y="40130"/>
                    <a:pt x="48228" y="40110"/>
                    <a:pt x="48166" y="40110"/>
                  </a:cubicBezTo>
                  <a:cubicBezTo>
                    <a:pt x="48108" y="40110"/>
                    <a:pt x="48048" y="40127"/>
                    <a:pt x="47997" y="40156"/>
                  </a:cubicBezTo>
                  <a:cubicBezTo>
                    <a:pt x="47985" y="40120"/>
                    <a:pt x="47985" y="40096"/>
                    <a:pt x="47973" y="40061"/>
                  </a:cubicBezTo>
                  <a:cubicBezTo>
                    <a:pt x="47949" y="40037"/>
                    <a:pt x="47937" y="39989"/>
                    <a:pt x="47925" y="39966"/>
                  </a:cubicBezTo>
                  <a:cubicBezTo>
                    <a:pt x="48080" y="39918"/>
                    <a:pt x="48235" y="39870"/>
                    <a:pt x="48390" y="39846"/>
                  </a:cubicBezTo>
                  <a:close/>
                  <a:moveTo>
                    <a:pt x="47449" y="40692"/>
                  </a:moveTo>
                  <a:cubicBezTo>
                    <a:pt x="47449" y="40692"/>
                    <a:pt x="47449" y="40704"/>
                    <a:pt x="47461" y="40704"/>
                  </a:cubicBezTo>
                  <a:cubicBezTo>
                    <a:pt x="47449" y="40704"/>
                    <a:pt x="47449" y="40704"/>
                    <a:pt x="47437" y="40716"/>
                  </a:cubicBezTo>
                  <a:cubicBezTo>
                    <a:pt x="47437" y="40704"/>
                    <a:pt x="47449" y="40704"/>
                    <a:pt x="47449" y="40692"/>
                  </a:cubicBezTo>
                  <a:close/>
                  <a:moveTo>
                    <a:pt x="46294" y="40299"/>
                  </a:moveTo>
                  <a:cubicBezTo>
                    <a:pt x="46354" y="40537"/>
                    <a:pt x="46473" y="40763"/>
                    <a:pt x="46687" y="40882"/>
                  </a:cubicBezTo>
                  <a:cubicBezTo>
                    <a:pt x="46735" y="40906"/>
                    <a:pt x="46782" y="40906"/>
                    <a:pt x="46830" y="40930"/>
                  </a:cubicBezTo>
                  <a:cubicBezTo>
                    <a:pt x="46675" y="40989"/>
                    <a:pt x="46532" y="41025"/>
                    <a:pt x="46366" y="41097"/>
                  </a:cubicBezTo>
                  <a:cubicBezTo>
                    <a:pt x="46330" y="40989"/>
                    <a:pt x="46271" y="40894"/>
                    <a:pt x="46151" y="40858"/>
                  </a:cubicBezTo>
                  <a:cubicBezTo>
                    <a:pt x="46140" y="40835"/>
                    <a:pt x="46140" y="40835"/>
                    <a:pt x="46140" y="40823"/>
                  </a:cubicBezTo>
                  <a:cubicBezTo>
                    <a:pt x="46092" y="40751"/>
                    <a:pt x="46068" y="40692"/>
                    <a:pt x="46032" y="40620"/>
                  </a:cubicBezTo>
                  <a:cubicBezTo>
                    <a:pt x="45997" y="40537"/>
                    <a:pt x="45961" y="40454"/>
                    <a:pt x="45937" y="40358"/>
                  </a:cubicBezTo>
                  <a:cubicBezTo>
                    <a:pt x="46044" y="40347"/>
                    <a:pt x="46175" y="40323"/>
                    <a:pt x="46294" y="40299"/>
                  </a:cubicBezTo>
                  <a:close/>
                  <a:moveTo>
                    <a:pt x="45294" y="40501"/>
                  </a:moveTo>
                  <a:cubicBezTo>
                    <a:pt x="45354" y="40775"/>
                    <a:pt x="45425" y="41168"/>
                    <a:pt x="45604" y="41359"/>
                  </a:cubicBezTo>
                  <a:cubicBezTo>
                    <a:pt x="45544" y="41394"/>
                    <a:pt x="45473" y="41406"/>
                    <a:pt x="45413" y="41430"/>
                  </a:cubicBezTo>
                  <a:cubicBezTo>
                    <a:pt x="45401" y="41406"/>
                    <a:pt x="45378" y="41359"/>
                    <a:pt x="45366" y="41335"/>
                  </a:cubicBezTo>
                  <a:cubicBezTo>
                    <a:pt x="45342" y="41287"/>
                    <a:pt x="45306" y="41251"/>
                    <a:pt x="45258" y="41228"/>
                  </a:cubicBezTo>
                  <a:cubicBezTo>
                    <a:pt x="45175" y="41013"/>
                    <a:pt x="45104" y="40799"/>
                    <a:pt x="45044" y="40573"/>
                  </a:cubicBezTo>
                  <a:cubicBezTo>
                    <a:pt x="45044" y="40573"/>
                    <a:pt x="45044" y="40561"/>
                    <a:pt x="45020" y="40561"/>
                  </a:cubicBezTo>
                  <a:cubicBezTo>
                    <a:pt x="45116" y="40525"/>
                    <a:pt x="45199" y="40513"/>
                    <a:pt x="45294" y="40501"/>
                  </a:cubicBezTo>
                  <a:close/>
                  <a:moveTo>
                    <a:pt x="34340" y="37739"/>
                  </a:moveTo>
                  <a:cubicBezTo>
                    <a:pt x="37386" y="38305"/>
                    <a:pt x="40571" y="38507"/>
                    <a:pt x="43764" y="38507"/>
                  </a:cubicBezTo>
                  <a:cubicBezTo>
                    <a:pt x="45613" y="38507"/>
                    <a:pt x="47465" y="38439"/>
                    <a:pt x="49295" y="38334"/>
                  </a:cubicBezTo>
                  <a:cubicBezTo>
                    <a:pt x="43568" y="39489"/>
                    <a:pt x="37865" y="40739"/>
                    <a:pt x="32078" y="41609"/>
                  </a:cubicBezTo>
                  <a:cubicBezTo>
                    <a:pt x="32043" y="41597"/>
                    <a:pt x="32007" y="41585"/>
                    <a:pt x="31959" y="41585"/>
                  </a:cubicBezTo>
                  <a:cubicBezTo>
                    <a:pt x="26328" y="41573"/>
                    <a:pt x="20672" y="41239"/>
                    <a:pt x="15017" y="41108"/>
                  </a:cubicBezTo>
                  <a:cubicBezTo>
                    <a:pt x="13877" y="41049"/>
                    <a:pt x="12723" y="40993"/>
                    <a:pt x="11576" y="40993"/>
                  </a:cubicBezTo>
                  <a:cubicBezTo>
                    <a:pt x="10902" y="40993"/>
                    <a:pt x="10229" y="41012"/>
                    <a:pt x="9564" y="41061"/>
                  </a:cubicBezTo>
                  <a:lnTo>
                    <a:pt x="9147" y="41061"/>
                  </a:lnTo>
                  <a:cubicBezTo>
                    <a:pt x="17553" y="40168"/>
                    <a:pt x="25935" y="38692"/>
                    <a:pt x="34340" y="37739"/>
                  </a:cubicBezTo>
                  <a:close/>
                  <a:moveTo>
                    <a:pt x="6135" y="41537"/>
                  </a:moveTo>
                  <a:cubicBezTo>
                    <a:pt x="6182" y="41537"/>
                    <a:pt x="6242" y="41549"/>
                    <a:pt x="6289" y="41549"/>
                  </a:cubicBezTo>
                  <a:cubicBezTo>
                    <a:pt x="6123" y="41597"/>
                    <a:pt x="5944" y="41644"/>
                    <a:pt x="5777" y="41704"/>
                  </a:cubicBezTo>
                  <a:cubicBezTo>
                    <a:pt x="5777" y="41704"/>
                    <a:pt x="5777" y="41692"/>
                    <a:pt x="5765" y="41656"/>
                  </a:cubicBezTo>
                  <a:cubicBezTo>
                    <a:pt x="5754" y="41632"/>
                    <a:pt x="5754" y="41597"/>
                    <a:pt x="5730" y="41573"/>
                  </a:cubicBezTo>
                  <a:cubicBezTo>
                    <a:pt x="5849" y="41573"/>
                    <a:pt x="5992" y="41573"/>
                    <a:pt x="6111" y="41549"/>
                  </a:cubicBezTo>
                  <a:cubicBezTo>
                    <a:pt x="6123" y="41549"/>
                    <a:pt x="6123" y="41537"/>
                    <a:pt x="6135" y="41537"/>
                  </a:cubicBezTo>
                  <a:close/>
                  <a:moveTo>
                    <a:pt x="44449" y="40644"/>
                  </a:moveTo>
                  <a:cubicBezTo>
                    <a:pt x="44473" y="41001"/>
                    <a:pt x="44544" y="41347"/>
                    <a:pt x="44675" y="41692"/>
                  </a:cubicBezTo>
                  <a:cubicBezTo>
                    <a:pt x="44616" y="41704"/>
                    <a:pt x="44580" y="41716"/>
                    <a:pt x="44520" y="41751"/>
                  </a:cubicBezTo>
                  <a:cubicBezTo>
                    <a:pt x="44449" y="41466"/>
                    <a:pt x="44163" y="41251"/>
                    <a:pt x="44068" y="40978"/>
                  </a:cubicBezTo>
                  <a:cubicBezTo>
                    <a:pt x="44032" y="40835"/>
                    <a:pt x="43937" y="40775"/>
                    <a:pt x="43830" y="40763"/>
                  </a:cubicBezTo>
                  <a:cubicBezTo>
                    <a:pt x="44044" y="40716"/>
                    <a:pt x="44246" y="40692"/>
                    <a:pt x="44449" y="40644"/>
                  </a:cubicBezTo>
                  <a:close/>
                  <a:moveTo>
                    <a:pt x="43663" y="40763"/>
                  </a:moveTo>
                  <a:cubicBezTo>
                    <a:pt x="43568" y="40835"/>
                    <a:pt x="43461" y="40954"/>
                    <a:pt x="43508" y="41120"/>
                  </a:cubicBezTo>
                  <a:cubicBezTo>
                    <a:pt x="43568" y="41370"/>
                    <a:pt x="43711" y="41751"/>
                    <a:pt x="43949" y="41942"/>
                  </a:cubicBezTo>
                  <a:cubicBezTo>
                    <a:pt x="43830" y="41978"/>
                    <a:pt x="43699" y="42013"/>
                    <a:pt x="43580" y="42061"/>
                  </a:cubicBezTo>
                  <a:cubicBezTo>
                    <a:pt x="43532" y="41894"/>
                    <a:pt x="43401" y="41799"/>
                    <a:pt x="43294" y="41656"/>
                  </a:cubicBezTo>
                  <a:cubicBezTo>
                    <a:pt x="43163" y="41478"/>
                    <a:pt x="43068" y="41251"/>
                    <a:pt x="43044" y="41025"/>
                  </a:cubicBezTo>
                  <a:cubicBezTo>
                    <a:pt x="43044" y="40978"/>
                    <a:pt x="43008" y="40930"/>
                    <a:pt x="42984" y="40882"/>
                  </a:cubicBezTo>
                  <a:cubicBezTo>
                    <a:pt x="43211" y="40835"/>
                    <a:pt x="43449" y="40811"/>
                    <a:pt x="43663" y="40763"/>
                  </a:cubicBezTo>
                  <a:close/>
                  <a:moveTo>
                    <a:pt x="42461" y="40989"/>
                  </a:moveTo>
                  <a:cubicBezTo>
                    <a:pt x="42461" y="41001"/>
                    <a:pt x="42449" y="41013"/>
                    <a:pt x="42461" y="41049"/>
                  </a:cubicBezTo>
                  <a:cubicBezTo>
                    <a:pt x="42472" y="41406"/>
                    <a:pt x="42627" y="41990"/>
                    <a:pt x="42937" y="42287"/>
                  </a:cubicBezTo>
                  <a:cubicBezTo>
                    <a:pt x="42782" y="42347"/>
                    <a:pt x="42615" y="42382"/>
                    <a:pt x="42449" y="42430"/>
                  </a:cubicBezTo>
                  <a:cubicBezTo>
                    <a:pt x="42389" y="42347"/>
                    <a:pt x="42318" y="42263"/>
                    <a:pt x="42258" y="42144"/>
                  </a:cubicBezTo>
                  <a:cubicBezTo>
                    <a:pt x="42091" y="41906"/>
                    <a:pt x="42020" y="41644"/>
                    <a:pt x="41960" y="41359"/>
                  </a:cubicBezTo>
                  <a:cubicBezTo>
                    <a:pt x="41934" y="41208"/>
                    <a:pt x="41806" y="41139"/>
                    <a:pt x="41674" y="41139"/>
                  </a:cubicBezTo>
                  <a:cubicBezTo>
                    <a:pt x="41503" y="41139"/>
                    <a:pt x="41326" y="41253"/>
                    <a:pt x="41353" y="41454"/>
                  </a:cubicBezTo>
                  <a:cubicBezTo>
                    <a:pt x="41389" y="41751"/>
                    <a:pt x="41508" y="42299"/>
                    <a:pt x="41746" y="42644"/>
                  </a:cubicBezTo>
                  <a:cubicBezTo>
                    <a:pt x="41568" y="42704"/>
                    <a:pt x="41389" y="42740"/>
                    <a:pt x="41210" y="42799"/>
                  </a:cubicBezTo>
                  <a:lnTo>
                    <a:pt x="41198" y="42799"/>
                  </a:lnTo>
                  <a:cubicBezTo>
                    <a:pt x="41175" y="42644"/>
                    <a:pt x="41079" y="42478"/>
                    <a:pt x="41008" y="42299"/>
                  </a:cubicBezTo>
                  <a:cubicBezTo>
                    <a:pt x="40877" y="41954"/>
                    <a:pt x="40722" y="41609"/>
                    <a:pt x="40591" y="41275"/>
                  </a:cubicBezTo>
                  <a:cubicBezTo>
                    <a:pt x="41210" y="41180"/>
                    <a:pt x="41841" y="41097"/>
                    <a:pt x="42461" y="40989"/>
                  </a:cubicBezTo>
                  <a:close/>
                  <a:moveTo>
                    <a:pt x="38293" y="42966"/>
                  </a:moveTo>
                  <a:lnTo>
                    <a:pt x="38293" y="42966"/>
                  </a:lnTo>
                  <a:cubicBezTo>
                    <a:pt x="38299" y="42972"/>
                    <a:pt x="38299" y="42975"/>
                    <a:pt x="38298" y="42975"/>
                  </a:cubicBezTo>
                  <a:cubicBezTo>
                    <a:pt x="38296" y="42975"/>
                    <a:pt x="38293" y="42972"/>
                    <a:pt x="38293" y="42966"/>
                  </a:cubicBezTo>
                  <a:close/>
                  <a:moveTo>
                    <a:pt x="39996" y="41347"/>
                  </a:moveTo>
                  <a:lnTo>
                    <a:pt x="39996" y="41394"/>
                  </a:lnTo>
                  <a:cubicBezTo>
                    <a:pt x="40127" y="41763"/>
                    <a:pt x="40258" y="42144"/>
                    <a:pt x="40401" y="42513"/>
                  </a:cubicBezTo>
                  <a:cubicBezTo>
                    <a:pt x="40436" y="42668"/>
                    <a:pt x="40484" y="42811"/>
                    <a:pt x="40556" y="42954"/>
                  </a:cubicBezTo>
                  <a:cubicBezTo>
                    <a:pt x="40341" y="43013"/>
                    <a:pt x="40127" y="43073"/>
                    <a:pt x="39901" y="43109"/>
                  </a:cubicBezTo>
                  <a:cubicBezTo>
                    <a:pt x="40020" y="42954"/>
                    <a:pt x="39913" y="42680"/>
                    <a:pt x="39794" y="42502"/>
                  </a:cubicBezTo>
                  <a:cubicBezTo>
                    <a:pt x="39567" y="42168"/>
                    <a:pt x="39413" y="41799"/>
                    <a:pt x="39305" y="41406"/>
                  </a:cubicBezTo>
                  <a:cubicBezTo>
                    <a:pt x="39532" y="41406"/>
                    <a:pt x="39758" y="41370"/>
                    <a:pt x="39996" y="41347"/>
                  </a:cubicBezTo>
                  <a:close/>
                  <a:moveTo>
                    <a:pt x="54164" y="42835"/>
                  </a:moveTo>
                  <a:lnTo>
                    <a:pt x="54164" y="42835"/>
                  </a:lnTo>
                  <a:cubicBezTo>
                    <a:pt x="54129" y="42918"/>
                    <a:pt x="54129" y="43013"/>
                    <a:pt x="54224" y="43061"/>
                  </a:cubicBezTo>
                  <a:lnTo>
                    <a:pt x="54355" y="43144"/>
                  </a:lnTo>
                  <a:lnTo>
                    <a:pt x="53950" y="42918"/>
                  </a:lnTo>
                  <a:cubicBezTo>
                    <a:pt x="54033" y="42894"/>
                    <a:pt x="54093" y="42859"/>
                    <a:pt x="54164" y="42835"/>
                  </a:cubicBezTo>
                  <a:close/>
                  <a:moveTo>
                    <a:pt x="38686" y="41513"/>
                  </a:moveTo>
                  <a:cubicBezTo>
                    <a:pt x="38722" y="41882"/>
                    <a:pt x="38829" y="42251"/>
                    <a:pt x="38984" y="42597"/>
                  </a:cubicBezTo>
                  <a:cubicBezTo>
                    <a:pt x="39091" y="42811"/>
                    <a:pt x="39234" y="43144"/>
                    <a:pt x="39472" y="43228"/>
                  </a:cubicBezTo>
                  <a:cubicBezTo>
                    <a:pt x="39186" y="43311"/>
                    <a:pt x="38901" y="43383"/>
                    <a:pt x="38627" y="43442"/>
                  </a:cubicBezTo>
                  <a:cubicBezTo>
                    <a:pt x="38651" y="43383"/>
                    <a:pt x="38686" y="43323"/>
                    <a:pt x="38686" y="43228"/>
                  </a:cubicBezTo>
                  <a:cubicBezTo>
                    <a:pt x="38686" y="43109"/>
                    <a:pt x="38603" y="43013"/>
                    <a:pt x="38520" y="42966"/>
                  </a:cubicBezTo>
                  <a:lnTo>
                    <a:pt x="38508" y="42954"/>
                  </a:lnTo>
                  <a:cubicBezTo>
                    <a:pt x="38460" y="42930"/>
                    <a:pt x="38436" y="42894"/>
                    <a:pt x="38436" y="42811"/>
                  </a:cubicBezTo>
                  <a:cubicBezTo>
                    <a:pt x="38341" y="42668"/>
                    <a:pt x="38281" y="42502"/>
                    <a:pt x="38210" y="42335"/>
                  </a:cubicBezTo>
                  <a:cubicBezTo>
                    <a:pt x="38091" y="42085"/>
                    <a:pt x="37972" y="41835"/>
                    <a:pt x="37841" y="41585"/>
                  </a:cubicBezTo>
                  <a:cubicBezTo>
                    <a:pt x="38115" y="41585"/>
                    <a:pt x="38400" y="41549"/>
                    <a:pt x="38686" y="41513"/>
                  </a:cubicBezTo>
                  <a:close/>
                  <a:moveTo>
                    <a:pt x="37150" y="41692"/>
                  </a:moveTo>
                  <a:cubicBezTo>
                    <a:pt x="37269" y="42013"/>
                    <a:pt x="37388" y="42323"/>
                    <a:pt x="37508" y="42656"/>
                  </a:cubicBezTo>
                  <a:cubicBezTo>
                    <a:pt x="37603" y="42906"/>
                    <a:pt x="37662" y="43252"/>
                    <a:pt x="37841" y="43454"/>
                  </a:cubicBezTo>
                  <a:cubicBezTo>
                    <a:pt x="37900" y="43514"/>
                    <a:pt x="37972" y="43561"/>
                    <a:pt x="38055" y="43597"/>
                  </a:cubicBezTo>
                  <a:cubicBezTo>
                    <a:pt x="37865" y="43633"/>
                    <a:pt x="37686" y="43680"/>
                    <a:pt x="37496" y="43728"/>
                  </a:cubicBezTo>
                  <a:cubicBezTo>
                    <a:pt x="37579" y="43514"/>
                    <a:pt x="37519" y="43275"/>
                    <a:pt x="37257" y="43240"/>
                  </a:cubicBezTo>
                  <a:cubicBezTo>
                    <a:pt x="37150" y="43025"/>
                    <a:pt x="37103" y="42716"/>
                    <a:pt x="37043" y="42537"/>
                  </a:cubicBezTo>
                  <a:cubicBezTo>
                    <a:pt x="36960" y="42263"/>
                    <a:pt x="36865" y="42001"/>
                    <a:pt x="36781" y="41716"/>
                  </a:cubicBezTo>
                  <a:cubicBezTo>
                    <a:pt x="36900" y="41716"/>
                    <a:pt x="37031" y="41704"/>
                    <a:pt x="37150" y="41692"/>
                  </a:cubicBezTo>
                  <a:close/>
                  <a:moveTo>
                    <a:pt x="54251" y="40194"/>
                  </a:moveTo>
                  <a:cubicBezTo>
                    <a:pt x="54540" y="40194"/>
                    <a:pt x="54758" y="40253"/>
                    <a:pt x="54867" y="40394"/>
                  </a:cubicBezTo>
                  <a:cubicBezTo>
                    <a:pt x="54819" y="40525"/>
                    <a:pt x="54795" y="40680"/>
                    <a:pt x="54783" y="40835"/>
                  </a:cubicBezTo>
                  <a:cubicBezTo>
                    <a:pt x="54760" y="41097"/>
                    <a:pt x="54700" y="41394"/>
                    <a:pt x="54783" y="41632"/>
                  </a:cubicBezTo>
                  <a:cubicBezTo>
                    <a:pt x="54795" y="41668"/>
                    <a:pt x="54831" y="41716"/>
                    <a:pt x="54879" y="41728"/>
                  </a:cubicBezTo>
                  <a:cubicBezTo>
                    <a:pt x="54879" y="41763"/>
                    <a:pt x="54867" y="41775"/>
                    <a:pt x="54867" y="41811"/>
                  </a:cubicBezTo>
                  <a:lnTo>
                    <a:pt x="54867" y="41835"/>
                  </a:lnTo>
                  <a:cubicBezTo>
                    <a:pt x="54831" y="41847"/>
                    <a:pt x="54819" y="41882"/>
                    <a:pt x="54819" y="41906"/>
                  </a:cubicBezTo>
                  <a:cubicBezTo>
                    <a:pt x="53629" y="42263"/>
                    <a:pt x="52462" y="42621"/>
                    <a:pt x="51307" y="43002"/>
                  </a:cubicBezTo>
                  <a:cubicBezTo>
                    <a:pt x="51319" y="42966"/>
                    <a:pt x="51331" y="42942"/>
                    <a:pt x="51319" y="42894"/>
                  </a:cubicBezTo>
                  <a:cubicBezTo>
                    <a:pt x="51295" y="42740"/>
                    <a:pt x="51259" y="42621"/>
                    <a:pt x="51212" y="42478"/>
                  </a:cubicBezTo>
                  <a:cubicBezTo>
                    <a:pt x="51183" y="42388"/>
                    <a:pt x="51110" y="42349"/>
                    <a:pt x="51037" y="42349"/>
                  </a:cubicBezTo>
                  <a:cubicBezTo>
                    <a:pt x="50925" y="42349"/>
                    <a:pt x="50811" y="42441"/>
                    <a:pt x="50854" y="42585"/>
                  </a:cubicBezTo>
                  <a:cubicBezTo>
                    <a:pt x="50902" y="42740"/>
                    <a:pt x="50962" y="42859"/>
                    <a:pt x="51033" y="43013"/>
                  </a:cubicBezTo>
                  <a:cubicBezTo>
                    <a:pt x="51045" y="43037"/>
                    <a:pt x="51069" y="43037"/>
                    <a:pt x="51093" y="43061"/>
                  </a:cubicBezTo>
                  <a:cubicBezTo>
                    <a:pt x="50164" y="43359"/>
                    <a:pt x="49223" y="43668"/>
                    <a:pt x="48283" y="43978"/>
                  </a:cubicBezTo>
                  <a:cubicBezTo>
                    <a:pt x="48199" y="43716"/>
                    <a:pt x="48045" y="43454"/>
                    <a:pt x="47937" y="43192"/>
                  </a:cubicBezTo>
                  <a:cubicBezTo>
                    <a:pt x="47830" y="42894"/>
                    <a:pt x="47747" y="42597"/>
                    <a:pt x="47675" y="42299"/>
                  </a:cubicBezTo>
                  <a:lnTo>
                    <a:pt x="49188" y="41811"/>
                  </a:lnTo>
                  <a:cubicBezTo>
                    <a:pt x="49584" y="41672"/>
                    <a:pt x="52808" y="40194"/>
                    <a:pt x="54251" y="40194"/>
                  </a:cubicBezTo>
                  <a:close/>
                  <a:moveTo>
                    <a:pt x="36031" y="41811"/>
                  </a:moveTo>
                  <a:cubicBezTo>
                    <a:pt x="36138" y="42216"/>
                    <a:pt x="36257" y="42621"/>
                    <a:pt x="36365" y="43037"/>
                  </a:cubicBezTo>
                  <a:cubicBezTo>
                    <a:pt x="36436" y="43323"/>
                    <a:pt x="36484" y="43740"/>
                    <a:pt x="36734" y="43930"/>
                  </a:cubicBezTo>
                  <a:cubicBezTo>
                    <a:pt x="36543" y="43978"/>
                    <a:pt x="36353" y="44037"/>
                    <a:pt x="36138" y="44085"/>
                  </a:cubicBezTo>
                  <a:cubicBezTo>
                    <a:pt x="36150" y="44061"/>
                    <a:pt x="36186" y="44049"/>
                    <a:pt x="36198" y="44026"/>
                  </a:cubicBezTo>
                  <a:cubicBezTo>
                    <a:pt x="36412" y="43728"/>
                    <a:pt x="36210" y="43406"/>
                    <a:pt x="36114" y="43097"/>
                  </a:cubicBezTo>
                  <a:lnTo>
                    <a:pt x="35757" y="42025"/>
                  </a:lnTo>
                  <a:cubicBezTo>
                    <a:pt x="35722" y="41942"/>
                    <a:pt x="35662" y="41882"/>
                    <a:pt x="35603" y="41835"/>
                  </a:cubicBezTo>
                  <a:cubicBezTo>
                    <a:pt x="35757" y="41835"/>
                    <a:pt x="35888" y="41823"/>
                    <a:pt x="36031" y="41811"/>
                  </a:cubicBezTo>
                  <a:close/>
                  <a:moveTo>
                    <a:pt x="35222" y="41882"/>
                  </a:moveTo>
                  <a:lnTo>
                    <a:pt x="35222" y="41882"/>
                  </a:lnTo>
                  <a:cubicBezTo>
                    <a:pt x="35126" y="41954"/>
                    <a:pt x="35079" y="42061"/>
                    <a:pt x="35114" y="42204"/>
                  </a:cubicBezTo>
                  <a:cubicBezTo>
                    <a:pt x="35198" y="42561"/>
                    <a:pt x="35305" y="42942"/>
                    <a:pt x="35400" y="43299"/>
                  </a:cubicBezTo>
                  <a:cubicBezTo>
                    <a:pt x="35472" y="43609"/>
                    <a:pt x="35483" y="43978"/>
                    <a:pt x="35817" y="44109"/>
                  </a:cubicBezTo>
                  <a:cubicBezTo>
                    <a:pt x="35841" y="44133"/>
                    <a:pt x="35876" y="44133"/>
                    <a:pt x="35900" y="44145"/>
                  </a:cubicBezTo>
                  <a:cubicBezTo>
                    <a:pt x="35769" y="44168"/>
                    <a:pt x="35626" y="44216"/>
                    <a:pt x="35495" y="44252"/>
                  </a:cubicBezTo>
                  <a:cubicBezTo>
                    <a:pt x="35579" y="43918"/>
                    <a:pt x="35352" y="43597"/>
                    <a:pt x="35222" y="43275"/>
                  </a:cubicBezTo>
                  <a:cubicBezTo>
                    <a:pt x="35031" y="42871"/>
                    <a:pt x="34876" y="42478"/>
                    <a:pt x="34698" y="42073"/>
                  </a:cubicBezTo>
                  <a:cubicBezTo>
                    <a:pt x="34662" y="42013"/>
                    <a:pt x="34626" y="41966"/>
                    <a:pt x="34579" y="41942"/>
                  </a:cubicBezTo>
                  <a:cubicBezTo>
                    <a:pt x="34781" y="41918"/>
                    <a:pt x="35007" y="41894"/>
                    <a:pt x="35222" y="41882"/>
                  </a:cubicBezTo>
                  <a:close/>
                  <a:moveTo>
                    <a:pt x="47342" y="42406"/>
                  </a:moveTo>
                  <a:cubicBezTo>
                    <a:pt x="47402" y="42728"/>
                    <a:pt x="47485" y="43061"/>
                    <a:pt x="47580" y="43371"/>
                  </a:cubicBezTo>
                  <a:cubicBezTo>
                    <a:pt x="47664" y="43609"/>
                    <a:pt x="47735" y="43895"/>
                    <a:pt x="47866" y="44109"/>
                  </a:cubicBezTo>
                  <a:cubicBezTo>
                    <a:pt x="47735" y="44168"/>
                    <a:pt x="47580" y="44228"/>
                    <a:pt x="47437" y="44276"/>
                  </a:cubicBezTo>
                  <a:cubicBezTo>
                    <a:pt x="47342" y="43692"/>
                    <a:pt x="47092" y="43097"/>
                    <a:pt x="46866" y="42549"/>
                  </a:cubicBezTo>
                  <a:cubicBezTo>
                    <a:pt x="47033" y="42502"/>
                    <a:pt x="47199" y="42466"/>
                    <a:pt x="47342" y="42406"/>
                  </a:cubicBezTo>
                  <a:close/>
                  <a:moveTo>
                    <a:pt x="54772" y="42597"/>
                  </a:moveTo>
                  <a:cubicBezTo>
                    <a:pt x="54724" y="42680"/>
                    <a:pt x="54724" y="42799"/>
                    <a:pt x="54843" y="42859"/>
                  </a:cubicBezTo>
                  <a:lnTo>
                    <a:pt x="55117" y="43002"/>
                  </a:lnTo>
                  <a:cubicBezTo>
                    <a:pt x="55145" y="43013"/>
                    <a:pt x="55175" y="43019"/>
                    <a:pt x="55205" y="43019"/>
                  </a:cubicBezTo>
                  <a:cubicBezTo>
                    <a:pt x="55266" y="43019"/>
                    <a:pt x="55327" y="42998"/>
                    <a:pt x="55367" y="42966"/>
                  </a:cubicBezTo>
                  <a:lnTo>
                    <a:pt x="55379" y="42978"/>
                  </a:lnTo>
                  <a:cubicBezTo>
                    <a:pt x="56153" y="43502"/>
                    <a:pt x="57224" y="43609"/>
                    <a:pt x="58141" y="43764"/>
                  </a:cubicBezTo>
                  <a:cubicBezTo>
                    <a:pt x="58439" y="43823"/>
                    <a:pt x="58748" y="43883"/>
                    <a:pt x="59070" y="43930"/>
                  </a:cubicBezTo>
                  <a:cubicBezTo>
                    <a:pt x="59010" y="44002"/>
                    <a:pt x="58998" y="44109"/>
                    <a:pt x="59046" y="44192"/>
                  </a:cubicBezTo>
                  <a:lnTo>
                    <a:pt x="59058" y="44204"/>
                  </a:lnTo>
                  <a:cubicBezTo>
                    <a:pt x="58986" y="44168"/>
                    <a:pt x="58879" y="44145"/>
                    <a:pt x="58879" y="44145"/>
                  </a:cubicBezTo>
                  <a:cubicBezTo>
                    <a:pt x="58849" y="44134"/>
                    <a:pt x="58820" y="44130"/>
                    <a:pt x="58794" y="44130"/>
                  </a:cubicBezTo>
                  <a:cubicBezTo>
                    <a:pt x="58631" y="44130"/>
                    <a:pt x="58541" y="44301"/>
                    <a:pt x="58582" y="44454"/>
                  </a:cubicBezTo>
                  <a:lnTo>
                    <a:pt x="58510" y="44454"/>
                  </a:lnTo>
                  <a:cubicBezTo>
                    <a:pt x="58474" y="44442"/>
                    <a:pt x="58451" y="44407"/>
                    <a:pt x="58415" y="44395"/>
                  </a:cubicBezTo>
                  <a:cubicBezTo>
                    <a:pt x="58343" y="44347"/>
                    <a:pt x="58272" y="44323"/>
                    <a:pt x="58177" y="44276"/>
                  </a:cubicBezTo>
                  <a:cubicBezTo>
                    <a:pt x="58034" y="44204"/>
                    <a:pt x="57867" y="44109"/>
                    <a:pt x="57724" y="44037"/>
                  </a:cubicBezTo>
                  <a:cubicBezTo>
                    <a:pt x="57708" y="44029"/>
                    <a:pt x="57691" y="44025"/>
                    <a:pt x="57676" y="44025"/>
                  </a:cubicBezTo>
                  <a:cubicBezTo>
                    <a:pt x="57580" y="44025"/>
                    <a:pt x="57515" y="44165"/>
                    <a:pt x="57617" y="44216"/>
                  </a:cubicBezTo>
                  <a:cubicBezTo>
                    <a:pt x="57748" y="44287"/>
                    <a:pt x="57879" y="44371"/>
                    <a:pt x="57998" y="44442"/>
                  </a:cubicBezTo>
                  <a:cubicBezTo>
                    <a:pt x="57879" y="44442"/>
                    <a:pt x="57748" y="44442"/>
                    <a:pt x="57629" y="44454"/>
                  </a:cubicBezTo>
                  <a:cubicBezTo>
                    <a:pt x="57224" y="44252"/>
                    <a:pt x="56796" y="44073"/>
                    <a:pt x="56379" y="43871"/>
                  </a:cubicBezTo>
                  <a:cubicBezTo>
                    <a:pt x="55688" y="43549"/>
                    <a:pt x="55034" y="43180"/>
                    <a:pt x="54379" y="42775"/>
                  </a:cubicBezTo>
                  <a:cubicBezTo>
                    <a:pt x="54367" y="42775"/>
                    <a:pt x="54367" y="42775"/>
                    <a:pt x="54355" y="42763"/>
                  </a:cubicBezTo>
                  <a:cubicBezTo>
                    <a:pt x="54486" y="42704"/>
                    <a:pt x="54617" y="42656"/>
                    <a:pt x="54772" y="42597"/>
                  </a:cubicBezTo>
                  <a:close/>
                  <a:moveTo>
                    <a:pt x="56610" y="44517"/>
                  </a:moveTo>
                  <a:cubicBezTo>
                    <a:pt x="56611" y="44517"/>
                    <a:pt x="56611" y="44520"/>
                    <a:pt x="56605" y="44526"/>
                  </a:cubicBezTo>
                  <a:cubicBezTo>
                    <a:pt x="56605" y="44520"/>
                    <a:pt x="56608" y="44517"/>
                    <a:pt x="56610" y="44517"/>
                  </a:cubicBezTo>
                  <a:close/>
                  <a:moveTo>
                    <a:pt x="34233" y="41990"/>
                  </a:moveTo>
                  <a:lnTo>
                    <a:pt x="34233" y="41990"/>
                  </a:lnTo>
                  <a:cubicBezTo>
                    <a:pt x="34114" y="42061"/>
                    <a:pt x="34043" y="42192"/>
                    <a:pt x="34090" y="42347"/>
                  </a:cubicBezTo>
                  <a:cubicBezTo>
                    <a:pt x="34221" y="42763"/>
                    <a:pt x="34364" y="43180"/>
                    <a:pt x="34507" y="43597"/>
                  </a:cubicBezTo>
                  <a:cubicBezTo>
                    <a:pt x="34602" y="43895"/>
                    <a:pt x="34662" y="44228"/>
                    <a:pt x="34888" y="44442"/>
                  </a:cubicBezTo>
                  <a:cubicBezTo>
                    <a:pt x="34769" y="44466"/>
                    <a:pt x="34650" y="44514"/>
                    <a:pt x="34531" y="44549"/>
                  </a:cubicBezTo>
                  <a:cubicBezTo>
                    <a:pt x="34519" y="44514"/>
                    <a:pt x="34519" y="44466"/>
                    <a:pt x="34483" y="44430"/>
                  </a:cubicBezTo>
                  <a:cubicBezTo>
                    <a:pt x="34448" y="44287"/>
                    <a:pt x="34412" y="44156"/>
                    <a:pt x="34364" y="44026"/>
                  </a:cubicBezTo>
                  <a:cubicBezTo>
                    <a:pt x="34305" y="43835"/>
                    <a:pt x="34245" y="43621"/>
                    <a:pt x="34209" y="43430"/>
                  </a:cubicBezTo>
                  <a:cubicBezTo>
                    <a:pt x="34067" y="42966"/>
                    <a:pt x="33936" y="42490"/>
                    <a:pt x="33805" y="42025"/>
                  </a:cubicBezTo>
                  <a:cubicBezTo>
                    <a:pt x="33948" y="42013"/>
                    <a:pt x="34090" y="42001"/>
                    <a:pt x="34233" y="41990"/>
                  </a:cubicBezTo>
                  <a:close/>
                  <a:moveTo>
                    <a:pt x="53605" y="43073"/>
                  </a:moveTo>
                  <a:cubicBezTo>
                    <a:pt x="53629" y="43109"/>
                    <a:pt x="53640" y="43144"/>
                    <a:pt x="53688" y="43180"/>
                  </a:cubicBezTo>
                  <a:cubicBezTo>
                    <a:pt x="54141" y="43490"/>
                    <a:pt x="54605" y="43799"/>
                    <a:pt x="55081" y="44097"/>
                  </a:cubicBezTo>
                  <a:cubicBezTo>
                    <a:pt x="55343" y="44264"/>
                    <a:pt x="55569" y="44442"/>
                    <a:pt x="55843" y="44585"/>
                  </a:cubicBezTo>
                  <a:cubicBezTo>
                    <a:pt x="55724" y="44609"/>
                    <a:pt x="55617" y="44621"/>
                    <a:pt x="55498" y="44633"/>
                  </a:cubicBezTo>
                  <a:cubicBezTo>
                    <a:pt x="55545" y="44561"/>
                    <a:pt x="55545" y="44442"/>
                    <a:pt x="55462" y="44383"/>
                  </a:cubicBezTo>
                  <a:cubicBezTo>
                    <a:pt x="54783" y="43918"/>
                    <a:pt x="54010" y="43561"/>
                    <a:pt x="53271" y="43204"/>
                  </a:cubicBezTo>
                  <a:cubicBezTo>
                    <a:pt x="53390" y="43156"/>
                    <a:pt x="53486" y="43109"/>
                    <a:pt x="53605" y="43073"/>
                  </a:cubicBezTo>
                  <a:close/>
                  <a:moveTo>
                    <a:pt x="52902" y="43359"/>
                  </a:moveTo>
                  <a:cubicBezTo>
                    <a:pt x="53676" y="43811"/>
                    <a:pt x="54450" y="44311"/>
                    <a:pt x="55284" y="44668"/>
                  </a:cubicBezTo>
                  <a:lnTo>
                    <a:pt x="54926" y="44704"/>
                  </a:lnTo>
                  <a:cubicBezTo>
                    <a:pt x="54236" y="44192"/>
                    <a:pt x="53402" y="43835"/>
                    <a:pt x="52605" y="43478"/>
                  </a:cubicBezTo>
                  <a:cubicBezTo>
                    <a:pt x="52700" y="43430"/>
                    <a:pt x="52795" y="43394"/>
                    <a:pt x="52902" y="43359"/>
                  </a:cubicBezTo>
                  <a:close/>
                  <a:moveTo>
                    <a:pt x="33162" y="42073"/>
                  </a:moveTo>
                  <a:lnTo>
                    <a:pt x="33162" y="42192"/>
                  </a:lnTo>
                  <a:lnTo>
                    <a:pt x="33650" y="44109"/>
                  </a:lnTo>
                  <a:cubicBezTo>
                    <a:pt x="33709" y="44323"/>
                    <a:pt x="33745" y="44561"/>
                    <a:pt x="33817" y="44764"/>
                  </a:cubicBezTo>
                  <a:cubicBezTo>
                    <a:pt x="33745" y="44799"/>
                    <a:pt x="33638" y="44823"/>
                    <a:pt x="33531" y="44859"/>
                  </a:cubicBezTo>
                  <a:cubicBezTo>
                    <a:pt x="33495" y="44490"/>
                    <a:pt x="33352" y="44109"/>
                    <a:pt x="33245" y="43752"/>
                  </a:cubicBezTo>
                  <a:cubicBezTo>
                    <a:pt x="33090" y="43240"/>
                    <a:pt x="32936" y="42704"/>
                    <a:pt x="32769" y="42180"/>
                  </a:cubicBezTo>
                  <a:cubicBezTo>
                    <a:pt x="32757" y="42144"/>
                    <a:pt x="32745" y="42132"/>
                    <a:pt x="32733" y="42109"/>
                  </a:cubicBezTo>
                  <a:cubicBezTo>
                    <a:pt x="32876" y="42085"/>
                    <a:pt x="33031" y="42073"/>
                    <a:pt x="33162" y="42073"/>
                  </a:cubicBezTo>
                  <a:close/>
                  <a:moveTo>
                    <a:pt x="52045" y="43692"/>
                  </a:moveTo>
                  <a:cubicBezTo>
                    <a:pt x="52712" y="44085"/>
                    <a:pt x="53402" y="44514"/>
                    <a:pt x="54117" y="44823"/>
                  </a:cubicBezTo>
                  <a:cubicBezTo>
                    <a:pt x="53950" y="44859"/>
                    <a:pt x="53807" y="44883"/>
                    <a:pt x="53640" y="44918"/>
                  </a:cubicBezTo>
                  <a:cubicBezTo>
                    <a:pt x="52926" y="44561"/>
                    <a:pt x="52188" y="44252"/>
                    <a:pt x="51450" y="43930"/>
                  </a:cubicBezTo>
                  <a:cubicBezTo>
                    <a:pt x="51640" y="43859"/>
                    <a:pt x="51855" y="43787"/>
                    <a:pt x="52045" y="43692"/>
                  </a:cubicBezTo>
                  <a:close/>
                  <a:moveTo>
                    <a:pt x="46521" y="42656"/>
                  </a:moveTo>
                  <a:cubicBezTo>
                    <a:pt x="46675" y="43240"/>
                    <a:pt x="46818" y="43871"/>
                    <a:pt x="47104" y="44395"/>
                  </a:cubicBezTo>
                  <a:cubicBezTo>
                    <a:pt x="46925" y="44454"/>
                    <a:pt x="46782" y="44502"/>
                    <a:pt x="46628" y="44561"/>
                  </a:cubicBezTo>
                  <a:cubicBezTo>
                    <a:pt x="46568" y="44371"/>
                    <a:pt x="46485" y="44168"/>
                    <a:pt x="46425" y="43990"/>
                  </a:cubicBezTo>
                  <a:cubicBezTo>
                    <a:pt x="46306" y="43633"/>
                    <a:pt x="46151" y="43311"/>
                    <a:pt x="46009" y="42966"/>
                  </a:cubicBezTo>
                  <a:cubicBezTo>
                    <a:pt x="45984" y="42909"/>
                    <a:pt x="45941" y="42886"/>
                    <a:pt x="45895" y="42886"/>
                  </a:cubicBezTo>
                  <a:cubicBezTo>
                    <a:pt x="45806" y="42886"/>
                    <a:pt x="45707" y="42975"/>
                    <a:pt x="45723" y="43085"/>
                  </a:cubicBezTo>
                  <a:cubicBezTo>
                    <a:pt x="45806" y="43490"/>
                    <a:pt x="45901" y="43871"/>
                    <a:pt x="46020" y="44264"/>
                  </a:cubicBezTo>
                  <a:cubicBezTo>
                    <a:pt x="46068" y="44407"/>
                    <a:pt x="46092" y="44573"/>
                    <a:pt x="46140" y="44728"/>
                  </a:cubicBezTo>
                  <a:cubicBezTo>
                    <a:pt x="45890" y="44811"/>
                    <a:pt x="45628" y="44907"/>
                    <a:pt x="45389" y="44978"/>
                  </a:cubicBezTo>
                  <a:cubicBezTo>
                    <a:pt x="45294" y="44347"/>
                    <a:pt x="45008" y="43692"/>
                    <a:pt x="44770" y="43156"/>
                  </a:cubicBezTo>
                  <a:cubicBezTo>
                    <a:pt x="45366" y="43002"/>
                    <a:pt x="45949" y="42823"/>
                    <a:pt x="46521" y="42656"/>
                  </a:cubicBezTo>
                  <a:close/>
                  <a:moveTo>
                    <a:pt x="32586" y="45187"/>
                  </a:moveTo>
                  <a:cubicBezTo>
                    <a:pt x="32589" y="45187"/>
                    <a:pt x="32594" y="45188"/>
                    <a:pt x="32602" y="45192"/>
                  </a:cubicBezTo>
                  <a:cubicBezTo>
                    <a:pt x="32586" y="45192"/>
                    <a:pt x="32581" y="45187"/>
                    <a:pt x="32586" y="45187"/>
                  </a:cubicBezTo>
                  <a:close/>
                  <a:moveTo>
                    <a:pt x="32257" y="42323"/>
                  </a:moveTo>
                  <a:lnTo>
                    <a:pt x="32257" y="42359"/>
                  </a:lnTo>
                  <a:cubicBezTo>
                    <a:pt x="32388" y="42894"/>
                    <a:pt x="32507" y="43430"/>
                    <a:pt x="32638" y="43966"/>
                  </a:cubicBezTo>
                  <a:cubicBezTo>
                    <a:pt x="32733" y="44335"/>
                    <a:pt x="32793" y="44752"/>
                    <a:pt x="32971" y="45097"/>
                  </a:cubicBezTo>
                  <a:cubicBezTo>
                    <a:pt x="32840" y="45109"/>
                    <a:pt x="32721" y="45157"/>
                    <a:pt x="32602" y="45192"/>
                  </a:cubicBezTo>
                  <a:cubicBezTo>
                    <a:pt x="32578" y="45180"/>
                    <a:pt x="32566" y="45169"/>
                    <a:pt x="32555" y="45169"/>
                  </a:cubicBezTo>
                  <a:cubicBezTo>
                    <a:pt x="32543" y="45157"/>
                    <a:pt x="32507" y="45157"/>
                    <a:pt x="32495" y="45157"/>
                  </a:cubicBezTo>
                  <a:cubicBezTo>
                    <a:pt x="32495" y="45109"/>
                    <a:pt x="32483" y="45061"/>
                    <a:pt x="32447" y="45002"/>
                  </a:cubicBezTo>
                  <a:lnTo>
                    <a:pt x="32400" y="44823"/>
                  </a:lnTo>
                  <a:cubicBezTo>
                    <a:pt x="32364" y="44597"/>
                    <a:pt x="32316" y="44395"/>
                    <a:pt x="32281" y="44168"/>
                  </a:cubicBezTo>
                  <a:cubicBezTo>
                    <a:pt x="32209" y="43728"/>
                    <a:pt x="32138" y="43264"/>
                    <a:pt x="32090" y="42799"/>
                  </a:cubicBezTo>
                  <a:cubicBezTo>
                    <a:pt x="32090" y="42740"/>
                    <a:pt x="32043" y="42716"/>
                    <a:pt x="32007" y="42692"/>
                  </a:cubicBezTo>
                  <a:cubicBezTo>
                    <a:pt x="32150" y="42621"/>
                    <a:pt x="32245" y="42478"/>
                    <a:pt x="32245" y="42323"/>
                  </a:cubicBezTo>
                  <a:lnTo>
                    <a:pt x="32257" y="42323"/>
                  </a:lnTo>
                  <a:close/>
                  <a:moveTo>
                    <a:pt x="1348" y="45109"/>
                  </a:moveTo>
                  <a:cubicBezTo>
                    <a:pt x="1360" y="45109"/>
                    <a:pt x="1384" y="45109"/>
                    <a:pt x="1408" y="45121"/>
                  </a:cubicBezTo>
                  <a:cubicBezTo>
                    <a:pt x="1324" y="45157"/>
                    <a:pt x="1265" y="45192"/>
                    <a:pt x="1193" y="45228"/>
                  </a:cubicBezTo>
                  <a:cubicBezTo>
                    <a:pt x="1205" y="45180"/>
                    <a:pt x="1241" y="45157"/>
                    <a:pt x="1313" y="45121"/>
                  </a:cubicBezTo>
                  <a:cubicBezTo>
                    <a:pt x="1324" y="45121"/>
                    <a:pt x="1324" y="45109"/>
                    <a:pt x="1348" y="45109"/>
                  </a:cubicBezTo>
                  <a:close/>
                  <a:moveTo>
                    <a:pt x="8313" y="41823"/>
                  </a:moveTo>
                  <a:cubicBezTo>
                    <a:pt x="13546" y="42364"/>
                    <a:pt x="18920" y="42432"/>
                    <a:pt x="24234" y="42432"/>
                  </a:cubicBezTo>
                  <a:cubicBezTo>
                    <a:pt x="24881" y="42432"/>
                    <a:pt x="25528" y="42431"/>
                    <a:pt x="26173" y="42430"/>
                  </a:cubicBezTo>
                  <a:cubicBezTo>
                    <a:pt x="27911" y="42549"/>
                    <a:pt x="29649" y="42656"/>
                    <a:pt x="31364" y="42716"/>
                  </a:cubicBezTo>
                  <a:cubicBezTo>
                    <a:pt x="31328" y="42990"/>
                    <a:pt x="31328" y="43264"/>
                    <a:pt x="31316" y="43549"/>
                  </a:cubicBezTo>
                  <a:cubicBezTo>
                    <a:pt x="31316" y="43787"/>
                    <a:pt x="31292" y="44026"/>
                    <a:pt x="31316" y="44264"/>
                  </a:cubicBezTo>
                  <a:lnTo>
                    <a:pt x="31316" y="44347"/>
                  </a:lnTo>
                  <a:cubicBezTo>
                    <a:pt x="31388" y="44633"/>
                    <a:pt x="31435" y="44930"/>
                    <a:pt x="31435" y="45228"/>
                  </a:cubicBezTo>
                  <a:lnTo>
                    <a:pt x="31435" y="45335"/>
                  </a:lnTo>
                  <a:cubicBezTo>
                    <a:pt x="31352" y="45228"/>
                    <a:pt x="31257" y="45204"/>
                    <a:pt x="31138" y="45169"/>
                  </a:cubicBezTo>
                  <a:cubicBezTo>
                    <a:pt x="31078" y="45109"/>
                    <a:pt x="30995" y="45061"/>
                    <a:pt x="30888" y="45061"/>
                  </a:cubicBezTo>
                  <a:cubicBezTo>
                    <a:pt x="22696" y="44430"/>
                    <a:pt x="14409" y="44145"/>
                    <a:pt x="6206" y="43668"/>
                  </a:cubicBezTo>
                  <a:cubicBezTo>
                    <a:pt x="6266" y="43633"/>
                    <a:pt x="6313" y="43597"/>
                    <a:pt x="6349" y="43537"/>
                  </a:cubicBezTo>
                  <a:cubicBezTo>
                    <a:pt x="6385" y="43394"/>
                    <a:pt x="6385" y="43264"/>
                    <a:pt x="6373" y="43133"/>
                  </a:cubicBezTo>
                  <a:cubicBezTo>
                    <a:pt x="6432" y="43073"/>
                    <a:pt x="6492" y="43013"/>
                    <a:pt x="6551" y="42942"/>
                  </a:cubicBezTo>
                  <a:cubicBezTo>
                    <a:pt x="6679" y="42804"/>
                    <a:pt x="6563" y="42618"/>
                    <a:pt x="6411" y="42618"/>
                  </a:cubicBezTo>
                  <a:cubicBezTo>
                    <a:pt x="6380" y="42618"/>
                    <a:pt x="6346" y="42626"/>
                    <a:pt x="6313" y="42644"/>
                  </a:cubicBezTo>
                  <a:cubicBezTo>
                    <a:pt x="6289" y="42656"/>
                    <a:pt x="6254" y="42668"/>
                    <a:pt x="6206" y="42680"/>
                  </a:cubicBezTo>
                  <a:cubicBezTo>
                    <a:pt x="6182" y="42609"/>
                    <a:pt x="6135" y="42537"/>
                    <a:pt x="6111" y="42466"/>
                  </a:cubicBezTo>
                  <a:cubicBezTo>
                    <a:pt x="6051" y="42323"/>
                    <a:pt x="6004" y="42204"/>
                    <a:pt x="5944" y="42073"/>
                  </a:cubicBezTo>
                  <a:cubicBezTo>
                    <a:pt x="6730" y="41966"/>
                    <a:pt x="7516" y="41882"/>
                    <a:pt x="8313" y="41823"/>
                  </a:cubicBezTo>
                  <a:close/>
                  <a:moveTo>
                    <a:pt x="32019" y="44407"/>
                  </a:moveTo>
                  <a:cubicBezTo>
                    <a:pt x="32043" y="44692"/>
                    <a:pt x="32054" y="45085"/>
                    <a:pt x="32209" y="45347"/>
                  </a:cubicBezTo>
                  <a:cubicBezTo>
                    <a:pt x="32126" y="45383"/>
                    <a:pt x="32043" y="45419"/>
                    <a:pt x="31959" y="45454"/>
                  </a:cubicBezTo>
                  <a:cubicBezTo>
                    <a:pt x="31983" y="45228"/>
                    <a:pt x="31947" y="44966"/>
                    <a:pt x="31900" y="44728"/>
                  </a:cubicBezTo>
                  <a:cubicBezTo>
                    <a:pt x="31959" y="44621"/>
                    <a:pt x="32007" y="44514"/>
                    <a:pt x="32019" y="44407"/>
                  </a:cubicBezTo>
                  <a:close/>
                  <a:moveTo>
                    <a:pt x="9706" y="46538"/>
                  </a:moveTo>
                  <a:lnTo>
                    <a:pt x="9706" y="46538"/>
                  </a:lnTo>
                  <a:cubicBezTo>
                    <a:pt x="11028" y="46585"/>
                    <a:pt x="12362" y="46645"/>
                    <a:pt x="13683" y="46716"/>
                  </a:cubicBezTo>
                  <a:cubicBezTo>
                    <a:pt x="14814" y="46776"/>
                    <a:pt x="15945" y="46883"/>
                    <a:pt x="17076" y="47014"/>
                  </a:cubicBezTo>
                  <a:cubicBezTo>
                    <a:pt x="16207" y="46954"/>
                    <a:pt x="15350" y="46907"/>
                    <a:pt x="14469" y="46895"/>
                  </a:cubicBezTo>
                  <a:cubicBezTo>
                    <a:pt x="12814" y="46847"/>
                    <a:pt x="11242" y="46728"/>
                    <a:pt x="9706" y="46538"/>
                  </a:cubicBezTo>
                  <a:close/>
                  <a:moveTo>
                    <a:pt x="6885" y="44133"/>
                  </a:moveTo>
                  <a:cubicBezTo>
                    <a:pt x="13087" y="45285"/>
                    <a:pt x="19709" y="46027"/>
                    <a:pt x="26127" y="46027"/>
                  </a:cubicBezTo>
                  <a:cubicBezTo>
                    <a:pt x="27730" y="46027"/>
                    <a:pt x="29320" y="45980"/>
                    <a:pt x="30888" y="45883"/>
                  </a:cubicBezTo>
                  <a:cubicBezTo>
                    <a:pt x="31054" y="45871"/>
                    <a:pt x="31150" y="45788"/>
                    <a:pt x="31209" y="45692"/>
                  </a:cubicBezTo>
                  <a:cubicBezTo>
                    <a:pt x="31245" y="45692"/>
                    <a:pt x="31257" y="45704"/>
                    <a:pt x="31292" y="45704"/>
                  </a:cubicBezTo>
                  <a:cubicBezTo>
                    <a:pt x="31376" y="45704"/>
                    <a:pt x="31435" y="45657"/>
                    <a:pt x="31471" y="45597"/>
                  </a:cubicBezTo>
                  <a:cubicBezTo>
                    <a:pt x="31471" y="45621"/>
                    <a:pt x="31471" y="45645"/>
                    <a:pt x="31483" y="45657"/>
                  </a:cubicBezTo>
                  <a:cubicBezTo>
                    <a:pt x="31412" y="45692"/>
                    <a:pt x="31352" y="45716"/>
                    <a:pt x="31269" y="45752"/>
                  </a:cubicBezTo>
                  <a:cubicBezTo>
                    <a:pt x="31076" y="45848"/>
                    <a:pt x="31181" y="46145"/>
                    <a:pt x="31368" y="46145"/>
                  </a:cubicBezTo>
                  <a:cubicBezTo>
                    <a:pt x="31390" y="46145"/>
                    <a:pt x="31412" y="46142"/>
                    <a:pt x="31435" y="46133"/>
                  </a:cubicBezTo>
                  <a:cubicBezTo>
                    <a:pt x="32816" y="45704"/>
                    <a:pt x="34257" y="45347"/>
                    <a:pt x="35722" y="45002"/>
                  </a:cubicBezTo>
                  <a:cubicBezTo>
                    <a:pt x="33686" y="45752"/>
                    <a:pt x="31673" y="46585"/>
                    <a:pt x="29721" y="47562"/>
                  </a:cubicBezTo>
                  <a:cubicBezTo>
                    <a:pt x="29733" y="47502"/>
                    <a:pt x="29768" y="47443"/>
                    <a:pt x="29780" y="47383"/>
                  </a:cubicBezTo>
                  <a:cubicBezTo>
                    <a:pt x="29836" y="47210"/>
                    <a:pt x="29682" y="47073"/>
                    <a:pt x="29530" y="47073"/>
                  </a:cubicBezTo>
                  <a:cubicBezTo>
                    <a:pt x="29453" y="47073"/>
                    <a:pt x="29376" y="47108"/>
                    <a:pt x="29328" y="47193"/>
                  </a:cubicBezTo>
                  <a:cubicBezTo>
                    <a:pt x="28875" y="47978"/>
                    <a:pt x="27852" y="48074"/>
                    <a:pt x="27066" y="48490"/>
                  </a:cubicBezTo>
                  <a:cubicBezTo>
                    <a:pt x="26994" y="48455"/>
                    <a:pt x="26947" y="48443"/>
                    <a:pt x="26887" y="48431"/>
                  </a:cubicBezTo>
                  <a:cubicBezTo>
                    <a:pt x="26863" y="48276"/>
                    <a:pt x="26768" y="48193"/>
                    <a:pt x="26649" y="48157"/>
                  </a:cubicBezTo>
                  <a:cubicBezTo>
                    <a:pt x="26613" y="48145"/>
                    <a:pt x="26589" y="48133"/>
                    <a:pt x="26554" y="48133"/>
                  </a:cubicBezTo>
                  <a:cubicBezTo>
                    <a:pt x="24708" y="47847"/>
                    <a:pt x="22851" y="47585"/>
                    <a:pt x="21005" y="47371"/>
                  </a:cubicBezTo>
                  <a:cubicBezTo>
                    <a:pt x="17103" y="46323"/>
                    <a:pt x="12897" y="46226"/>
                    <a:pt x="8788" y="46226"/>
                  </a:cubicBezTo>
                  <a:cubicBezTo>
                    <a:pt x="8371" y="46226"/>
                    <a:pt x="7954" y="46227"/>
                    <a:pt x="7539" y="46228"/>
                  </a:cubicBezTo>
                  <a:cubicBezTo>
                    <a:pt x="5992" y="45954"/>
                    <a:pt x="4444" y="45597"/>
                    <a:pt x="2872" y="45169"/>
                  </a:cubicBezTo>
                  <a:cubicBezTo>
                    <a:pt x="3218" y="45061"/>
                    <a:pt x="3575" y="44966"/>
                    <a:pt x="3932" y="44871"/>
                  </a:cubicBezTo>
                  <a:cubicBezTo>
                    <a:pt x="4861" y="44645"/>
                    <a:pt x="5849" y="44609"/>
                    <a:pt x="6730" y="44252"/>
                  </a:cubicBezTo>
                  <a:cubicBezTo>
                    <a:pt x="6789" y="44216"/>
                    <a:pt x="6849" y="44168"/>
                    <a:pt x="6885" y="44133"/>
                  </a:cubicBezTo>
                  <a:close/>
                  <a:moveTo>
                    <a:pt x="24292" y="48490"/>
                  </a:moveTo>
                  <a:lnTo>
                    <a:pt x="24292" y="48490"/>
                  </a:lnTo>
                  <a:cubicBezTo>
                    <a:pt x="24518" y="48526"/>
                    <a:pt x="24744" y="48574"/>
                    <a:pt x="24982" y="48609"/>
                  </a:cubicBezTo>
                  <a:cubicBezTo>
                    <a:pt x="24804" y="48609"/>
                    <a:pt x="24625" y="48574"/>
                    <a:pt x="24458" y="48562"/>
                  </a:cubicBezTo>
                  <a:cubicBezTo>
                    <a:pt x="24399" y="48526"/>
                    <a:pt x="24351" y="48514"/>
                    <a:pt x="24292" y="48490"/>
                  </a:cubicBezTo>
                  <a:close/>
                  <a:moveTo>
                    <a:pt x="2182" y="45359"/>
                  </a:moveTo>
                  <a:cubicBezTo>
                    <a:pt x="3277" y="45704"/>
                    <a:pt x="4372" y="45990"/>
                    <a:pt x="5480" y="46216"/>
                  </a:cubicBezTo>
                  <a:cubicBezTo>
                    <a:pt x="4825" y="46216"/>
                    <a:pt x="4182" y="46216"/>
                    <a:pt x="3551" y="46192"/>
                  </a:cubicBezTo>
                  <a:cubicBezTo>
                    <a:pt x="3491" y="46192"/>
                    <a:pt x="3491" y="46300"/>
                    <a:pt x="3551" y="46300"/>
                  </a:cubicBezTo>
                  <a:cubicBezTo>
                    <a:pt x="4527" y="46347"/>
                    <a:pt x="5527" y="46371"/>
                    <a:pt x="6504" y="46407"/>
                  </a:cubicBezTo>
                  <a:cubicBezTo>
                    <a:pt x="11719" y="47359"/>
                    <a:pt x="16981" y="47407"/>
                    <a:pt x="22268" y="48145"/>
                  </a:cubicBezTo>
                  <a:cubicBezTo>
                    <a:pt x="22660" y="48312"/>
                    <a:pt x="23375" y="48633"/>
                    <a:pt x="24042" y="49038"/>
                  </a:cubicBezTo>
                  <a:cubicBezTo>
                    <a:pt x="17100" y="47776"/>
                    <a:pt x="9992" y="48157"/>
                    <a:pt x="3098" y="46395"/>
                  </a:cubicBezTo>
                  <a:cubicBezTo>
                    <a:pt x="3051" y="46252"/>
                    <a:pt x="3015" y="46121"/>
                    <a:pt x="2967" y="46014"/>
                  </a:cubicBezTo>
                  <a:cubicBezTo>
                    <a:pt x="2908" y="45895"/>
                    <a:pt x="2789" y="45800"/>
                    <a:pt x="2658" y="45752"/>
                  </a:cubicBezTo>
                  <a:cubicBezTo>
                    <a:pt x="2617" y="45671"/>
                    <a:pt x="2542" y="45616"/>
                    <a:pt x="2448" y="45616"/>
                  </a:cubicBezTo>
                  <a:cubicBezTo>
                    <a:pt x="2431" y="45616"/>
                    <a:pt x="2414" y="45617"/>
                    <a:pt x="2396" y="45621"/>
                  </a:cubicBezTo>
                  <a:cubicBezTo>
                    <a:pt x="2216" y="45666"/>
                    <a:pt x="2015" y="45725"/>
                    <a:pt x="1825" y="45725"/>
                  </a:cubicBezTo>
                  <a:cubicBezTo>
                    <a:pt x="1764" y="45725"/>
                    <a:pt x="1704" y="45719"/>
                    <a:pt x="1646" y="45704"/>
                  </a:cubicBezTo>
                  <a:cubicBezTo>
                    <a:pt x="1598" y="45692"/>
                    <a:pt x="1539" y="45657"/>
                    <a:pt x="1467" y="45597"/>
                  </a:cubicBezTo>
                  <a:cubicBezTo>
                    <a:pt x="1705" y="45514"/>
                    <a:pt x="1944" y="45442"/>
                    <a:pt x="2182" y="45359"/>
                  </a:cubicBezTo>
                  <a:close/>
                  <a:moveTo>
                    <a:pt x="24601" y="49419"/>
                  </a:moveTo>
                  <a:cubicBezTo>
                    <a:pt x="24625" y="49443"/>
                    <a:pt x="24649" y="49455"/>
                    <a:pt x="24661" y="49467"/>
                  </a:cubicBezTo>
                  <a:cubicBezTo>
                    <a:pt x="24637" y="49467"/>
                    <a:pt x="24625" y="49467"/>
                    <a:pt x="24589" y="49455"/>
                  </a:cubicBezTo>
                  <a:cubicBezTo>
                    <a:pt x="24589" y="49443"/>
                    <a:pt x="24601" y="49443"/>
                    <a:pt x="24601" y="49419"/>
                  </a:cubicBezTo>
                  <a:close/>
                  <a:moveTo>
                    <a:pt x="27697" y="49729"/>
                  </a:moveTo>
                  <a:cubicBezTo>
                    <a:pt x="27697" y="49741"/>
                    <a:pt x="27709" y="49752"/>
                    <a:pt x="27709" y="49764"/>
                  </a:cubicBezTo>
                  <a:cubicBezTo>
                    <a:pt x="27697" y="49752"/>
                    <a:pt x="27685" y="49741"/>
                    <a:pt x="27673" y="49741"/>
                  </a:cubicBezTo>
                  <a:cubicBezTo>
                    <a:pt x="27673" y="49729"/>
                    <a:pt x="27685" y="49729"/>
                    <a:pt x="27697" y="49729"/>
                  </a:cubicBezTo>
                  <a:close/>
                  <a:moveTo>
                    <a:pt x="25542" y="49229"/>
                  </a:moveTo>
                  <a:cubicBezTo>
                    <a:pt x="25613" y="49229"/>
                    <a:pt x="25697" y="49252"/>
                    <a:pt x="25756" y="49252"/>
                  </a:cubicBezTo>
                  <a:cubicBezTo>
                    <a:pt x="26089" y="49467"/>
                    <a:pt x="26423" y="49681"/>
                    <a:pt x="26768" y="49907"/>
                  </a:cubicBezTo>
                  <a:cubicBezTo>
                    <a:pt x="26994" y="50062"/>
                    <a:pt x="27256" y="50229"/>
                    <a:pt x="27506" y="50360"/>
                  </a:cubicBezTo>
                  <a:cubicBezTo>
                    <a:pt x="27435" y="50336"/>
                    <a:pt x="27375" y="50324"/>
                    <a:pt x="27316" y="50288"/>
                  </a:cubicBezTo>
                  <a:cubicBezTo>
                    <a:pt x="26887" y="50110"/>
                    <a:pt x="26447" y="49919"/>
                    <a:pt x="26030" y="49693"/>
                  </a:cubicBezTo>
                  <a:cubicBezTo>
                    <a:pt x="25994" y="49681"/>
                    <a:pt x="25958" y="49657"/>
                    <a:pt x="25911" y="49657"/>
                  </a:cubicBezTo>
                  <a:cubicBezTo>
                    <a:pt x="25816" y="49502"/>
                    <a:pt x="25697" y="49360"/>
                    <a:pt x="25542" y="49229"/>
                  </a:cubicBezTo>
                  <a:close/>
                  <a:moveTo>
                    <a:pt x="4003" y="47931"/>
                  </a:moveTo>
                  <a:cubicBezTo>
                    <a:pt x="11028" y="48681"/>
                    <a:pt x="18041" y="49705"/>
                    <a:pt x="25077" y="50145"/>
                  </a:cubicBezTo>
                  <a:lnTo>
                    <a:pt x="25101" y="50145"/>
                  </a:lnTo>
                  <a:cubicBezTo>
                    <a:pt x="25077" y="50252"/>
                    <a:pt x="25006" y="50383"/>
                    <a:pt x="24935" y="50514"/>
                  </a:cubicBezTo>
                  <a:cubicBezTo>
                    <a:pt x="24899" y="50503"/>
                    <a:pt x="24863" y="50479"/>
                    <a:pt x="24815" y="50479"/>
                  </a:cubicBezTo>
                  <a:cubicBezTo>
                    <a:pt x="17838" y="50157"/>
                    <a:pt x="10897" y="49026"/>
                    <a:pt x="4003" y="47931"/>
                  </a:cubicBezTo>
                  <a:close/>
                  <a:moveTo>
                    <a:pt x="26137" y="50360"/>
                  </a:moveTo>
                  <a:cubicBezTo>
                    <a:pt x="26423" y="50538"/>
                    <a:pt x="26697" y="50705"/>
                    <a:pt x="26982" y="50848"/>
                  </a:cubicBezTo>
                  <a:cubicBezTo>
                    <a:pt x="27185" y="50955"/>
                    <a:pt x="27387" y="51074"/>
                    <a:pt x="27613" y="51134"/>
                  </a:cubicBezTo>
                  <a:lnTo>
                    <a:pt x="27602" y="51145"/>
                  </a:lnTo>
                  <a:cubicBezTo>
                    <a:pt x="27423" y="51062"/>
                    <a:pt x="27221" y="51003"/>
                    <a:pt x="27042" y="50907"/>
                  </a:cubicBezTo>
                  <a:cubicBezTo>
                    <a:pt x="26744" y="50776"/>
                    <a:pt x="26435" y="50645"/>
                    <a:pt x="26137" y="50514"/>
                  </a:cubicBezTo>
                  <a:lnTo>
                    <a:pt x="26137" y="50360"/>
                  </a:lnTo>
                  <a:close/>
                  <a:moveTo>
                    <a:pt x="3206" y="46812"/>
                  </a:moveTo>
                  <a:lnTo>
                    <a:pt x="3206" y="46812"/>
                  </a:lnTo>
                  <a:cubicBezTo>
                    <a:pt x="4420" y="47193"/>
                    <a:pt x="5694" y="47538"/>
                    <a:pt x="7004" y="47847"/>
                  </a:cubicBezTo>
                  <a:cubicBezTo>
                    <a:pt x="5896" y="47764"/>
                    <a:pt x="4801" y="47669"/>
                    <a:pt x="3706" y="47562"/>
                  </a:cubicBezTo>
                  <a:cubicBezTo>
                    <a:pt x="3702" y="47561"/>
                    <a:pt x="3698" y="47561"/>
                    <a:pt x="3694" y="47561"/>
                  </a:cubicBezTo>
                  <a:cubicBezTo>
                    <a:pt x="3480" y="47561"/>
                    <a:pt x="3483" y="47884"/>
                    <a:pt x="3706" y="47907"/>
                  </a:cubicBezTo>
                  <a:cubicBezTo>
                    <a:pt x="3753" y="47907"/>
                    <a:pt x="3813" y="47919"/>
                    <a:pt x="3860" y="47919"/>
                  </a:cubicBezTo>
                  <a:cubicBezTo>
                    <a:pt x="3753" y="47943"/>
                    <a:pt x="3729" y="48074"/>
                    <a:pt x="3825" y="48097"/>
                  </a:cubicBezTo>
                  <a:cubicBezTo>
                    <a:pt x="10647" y="49633"/>
                    <a:pt x="17529" y="50360"/>
                    <a:pt x="24470" y="51098"/>
                  </a:cubicBezTo>
                  <a:cubicBezTo>
                    <a:pt x="24434" y="51169"/>
                    <a:pt x="24470" y="51253"/>
                    <a:pt x="24530" y="51300"/>
                  </a:cubicBezTo>
                  <a:cubicBezTo>
                    <a:pt x="24601" y="51372"/>
                    <a:pt x="24673" y="51395"/>
                    <a:pt x="24756" y="51407"/>
                  </a:cubicBezTo>
                  <a:cubicBezTo>
                    <a:pt x="24601" y="51467"/>
                    <a:pt x="24458" y="51526"/>
                    <a:pt x="24268" y="51574"/>
                  </a:cubicBezTo>
                  <a:cubicBezTo>
                    <a:pt x="24220" y="51586"/>
                    <a:pt x="24184" y="51598"/>
                    <a:pt x="24161" y="51634"/>
                  </a:cubicBezTo>
                  <a:cubicBezTo>
                    <a:pt x="24101" y="51610"/>
                    <a:pt x="24042" y="51610"/>
                    <a:pt x="23982" y="51598"/>
                  </a:cubicBezTo>
                  <a:cubicBezTo>
                    <a:pt x="23934" y="51538"/>
                    <a:pt x="23863" y="51515"/>
                    <a:pt x="23768" y="51515"/>
                  </a:cubicBezTo>
                  <a:cubicBezTo>
                    <a:pt x="23661" y="51515"/>
                    <a:pt x="23589" y="51526"/>
                    <a:pt x="23506" y="51550"/>
                  </a:cubicBezTo>
                  <a:cubicBezTo>
                    <a:pt x="23113" y="51532"/>
                    <a:pt x="22714" y="51529"/>
                    <a:pt x="22333" y="51529"/>
                  </a:cubicBezTo>
                  <a:cubicBezTo>
                    <a:pt x="22142" y="51529"/>
                    <a:pt x="21956" y="51530"/>
                    <a:pt x="21778" y="51530"/>
                  </a:cubicBezTo>
                  <a:cubicBezTo>
                    <a:pt x="21599" y="51530"/>
                    <a:pt x="21428" y="51529"/>
                    <a:pt x="21267" y="51526"/>
                  </a:cubicBezTo>
                  <a:cubicBezTo>
                    <a:pt x="21089" y="51526"/>
                    <a:pt x="20970" y="51634"/>
                    <a:pt x="20910" y="51765"/>
                  </a:cubicBezTo>
                  <a:cubicBezTo>
                    <a:pt x="20660" y="51729"/>
                    <a:pt x="20398" y="51717"/>
                    <a:pt x="20136" y="51717"/>
                  </a:cubicBezTo>
                  <a:lnTo>
                    <a:pt x="20124" y="51717"/>
                  </a:lnTo>
                  <a:cubicBezTo>
                    <a:pt x="20089" y="51705"/>
                    <a:pt x="20053" y="51705"/>
                    <a:pt x="20017" y="51693"/>
                  </a:cubicBezTo>
                  <a:cubicBezTo>
                    <a:pt x="19874" y="51657"/>
                    <a:pt x="19720" y="51574"/>
                    <a:pt x="19577" y="51574"/>
                  </a:cubicBezTo>
                  <a:cubicBezTo>
                    <a:pt x="19543" y="51569"/>
                    <a:pt x="19510" y="51566"/>
                    <a:pt x="19477" y="51566"/>
                  </a:cubicBezTo>
                  <a:cubicBezTo>
                    <a:pt x="19368" y="51566"/>
                    <a:pt x="19261" y="51592"/>
                    <a:pt x="19160" y="51610"/>
                  </a:cubicBezTo>
                  <a:cubicBezTo>
                    <a:pt x="19124" y="51550"/>
                    <a:pt x="19077" y="51526"/>
                    <a:pt x="19005" y="51503"/>
                  </a:cubicBezTo>
                  <a:cubicBezTo>
                    <a:pt x="14528" y="50764"/>
                    <a:pt x="10076" y="50217"/>
                    <a:pt x="5646" y="49383"/>
                  </a:cubicBezTo>
                  <a:cubicBezTo>
                    <a:pt x="5623" y="49360"/>
                    <a:pt x="5611" y="49348"/>
                    <a:pt x="5587" y="49336"/>
                  </a:cubicBezTo>
                  <a:cubicBezTo>
                    <a:pt x="4753" y="48967"/>
                    <a:pt x="3706" y="48871"/>
                    <a:pt x="2777" y="48740"/>
                  </a:cubicBezTo>
                  <a:cubicBezTo>
                    <a:pt x="2265" y="48633"/>
                    <a:pt x="1777" y="48538"/>
                    <a:pt x="1289" y="48431"/>
                  </a:cubicBezTo>
                  <a:lnTo>
                    <a:pt x="1289" y="48324"/>
                  </a:lnTo>
                  <a:cubicBezTo>
                    <a:pt x="1289" y="48276"/>
                    <a:pt x="1265" y="48228"/>
                    <a:pt x="1253" y="48205"/>
                  </a:cubicBezTo>
                  <a:cubicBezTo>
                    <a:pt x="1324" y="48145"/>
                    <a:pt x="1432" y="48097"/>
                    <a:pt x="1515" y="48086"/>
                  </a:cubicBezTo>
                  <a:cubicBezTo>
                    <a:pt x="1545" y="48082"/>
                    <a:pt x="1576" y="48080"/>
                    <a:pt x="1608" y="48080"/>
                  </a:cubicBezTo>
                  <a:cubicBezTo>
                    <a:pt x="1774" y="48080"/>
                    <a:pt x="1954" y="48127"/>
                    <a:pt x="2134" y="48157"/>
                  </a:cubicBezTo>
                  <a:cubicBezTo>
                    <a:pt x="2301" y="48193"/>
                    <a:pt x="2456" y="48240"/>
                    <a:pt x="2622" y="48252"/>
                  </a:cubicBezTo>
                  <a:cubicBezTo>
                    <a:pt x="2668" y="48283"/>
                    <a:pt x="2721" y="48298"/>
                    <a:pt x="2773" y="48298"/>
                  </a:cubicBezTo>
                  <a:cubicBezTo>
                    <a:pt x="2843" y="48298"/>
                    <a:pt x="2913" y="48271"/>
                    <a:pt x="2967" y="48217"/>
                  </a:cubicBezTo>
                  <a:cubicBezTo>
                    <a:pt x="3003" y="48205"/>
                    <a:pt x="3075" y="48193"/>
                    <a:pt x="3110" y="48157"/>
                  </a:cubicBezTo>
                  <a:cubicBezTo>
                    <a:pt x="3229" y="48097"/>
                    <a:pt x="3218" y="47943"/>
                    <a:pt x="3134" y="47859"/>
                  </a:cubicBezTo>
                  <a:cubicBezTo>
                    <a:pt x="3229" y="47538"/>
                    <a:pt x="3241" y="47169"/>
                    <a:pt x="3206" y="46812"/>
                  </a:cubicBezTo>
                  <a:close/>
                  <a:moveTo>
                    <a:pt x="25899" y="51467"/>
                  </a:moveTo>
                  <a:cubicBezTo>
                    <a:pt x="26101" y="51598"/>
                    <a:pt x="26328" y="51729"/>
                    <a:pt x="26542" y="51872"/>
                  </a:cubicBezTo>
                  <a:cubicBezTo>
                    <a:pt x="26720" y="51967"/>
                    <a:pt x="26899" y="52110"/>
                    <a:pt x="27078" y="52181"/>
                  </a:cubicBezTo>
                  <a:cubicBezTo>
                    <a:pt x="27090" y="52205"/>
                    <a:pt x="27113" y="52241"/>
                    <a:pt x="27149" y="52253"/>
                  </a:cubicBezTo>
                  <a:cubicBezTo>
                    <a:pt x="27137" y="52253"/>
                    <a:pt x="27090" y="52288"/>
                    <a:pt x="27042" y="52288"/>
                  </a:cubicBezTo>
                  <a:cubicBezTo>
                    <a:pt x="27030" y="52288"/>
                    <a:pt x="27006" y="52300"/>
                    <a:pt x="26982" y="52300"/>
                  </a:cubicBezTo>
                  <a:cubicBezTo>
                    <a:pt x="26804" y="52134"/>
                    <a:pt x="26554" y="52027"/>
                    <a:pt x="26316" y="51943"/>
                  </a:cubicBezTo>
                  <a:cubicBezTo>
                    <a:pt x="26101" y="51848"/>
                    <a:pt x="25887" y="51776"/>
                    <a:pt x="25661" y="51705"/>
                  </a:cubicBezTo>
                  <a:cubicBezTo>
                    <a:pt x="25744" y="51634"/>
                    <a:pt x="25827" y="51550"/>
                    <a:pt x="25899" y="51467"/>
                  </a:cubicBezTo>
                  <a:close/>
                  <a:moveTo>
                    <a:pt x="4563" y="53551"/>
                  </a:moveTo>
                  <a:lnTo>
                    <a:pt x="4563" y="53551"/>
                  </a:lnTo>
                  <a:cubicBezTo>
                    <a:pt x="4515" y="53670"/>
                    <a:pt x="4468" y="53777"/>
                    <a:pt x="4408" y="53896"/>
                  </a:cubicBezTo>
                  <a:lnTo>
                    <a:pt x="4408" y="53908"/>
                  </a:lnTo>
                  <a:cubicBezTo>
                    <a:pt x="4396" y="53908"/>
                    <a:pt x="4372" y="53896"/>
                    <a:pt x="4372" y="53896"/>
                  </a:cubicBezTo>
                  <a:cubicBezTo>
                    <a:pt x="4396" y="53860"/>
                    <a:pt x="4408" y="53848"/>
                    <a:pt x="4420" y="53812"/>
                  </a:cubicBezTo>
                  <a:cubicBezTo>
                    <a:pt x="4480" y="53729"/>
                    <a:pt x="4515" y="53634"/>
                    <a:pt x="4563" y="53551"/>
                  </a:cubicBezTo>
                  <a:close/>
                  <a:moveTo>
                    <a:pt x="22779" y="52550"/>
                  </a:moveTo>
                  <a:cubicBezTo>
                    <a:pt x="22863" y="52562"/>
                    <a:pt x="22970" y="52562"/>
                    <a:pt x="23077" y="52562"/>
                  </a:cubicBezTo>
                  <a:cubicBezTo>
                    <a:pt x="23208" y="52848"/>
                    <a:pt x="23315" y="53122"/>
                    <a:pt x="23411" y="53384"/>
                  </a:cubicBezTo>
                  <a:cubicBezTo>
                    <a:pt x="23399" y="53396"/>
                    <a:pt x="23399" y="53420"/>
                    <a:pt x="23399" y="53443"/>
                  </a:cubicBezTo>
                  <a:cubicBezTo>
                    <a:pt x="23446" y="53622"/>
                    <a:pt x="23494" y="53812"/>
                    <a:pt x="23530" y="53991"/>
                  </a:cubicBezTo>
                  <a:cubicBezTo>
                    <a:pt x="23315" y="53479"/>
                    <a:pt x="23041" y="52967"/>
                    <a:pt x="22779" y="52550"/>
                  </a:cubicBezTo>
                  <a:close/>
                  <a:moveTo>
                    <a:pt x="19458" y="52122"/>
                  </a:moveTo>
                  <a:cubicBezTo>
                    <a:pt x="19470" y="52122"/>
                    <a:pt x="19470" y="52122"/>
                    <a:pt x="19481" y="52134"/>
                  </a:cubicBezTo>
                  <a:cubicBezTo>
                    <a:pt x="19624" y="52169"/>
                    <a:pt x="19755" y="52146"/>
                    <a:pt x="19874" y="52181"/>
                  </a:cubicBezTo>
                  <a:cubicBezTo>
                    <a:pt x="20077" y="52217"/>
                    <a:pt x="20279" y="52324"/>
                    <a:pt x="20482" y="52419"/>
                  </a:cubicBezTo>
                  <a:cubicBezTo>
                    <a:pt x="20470" y="52443"/>
                    <a:pt x="20470" y="52491"/>
                    <a:pt x="20482" y="52550"/>
                  </a:cubicBezTo>
                  <a:cubicBezTo>
                    <a:pt x="20672" y="53098"/>
                    <a:pt x="20851" y="53634"/>
                    <a:pt x="21017" y="54170"/>
                  </a:cubicBezTo>
                  <a:cubicBezTo>
                    <a:pt x="20973" y="54131"/>
                    <a:pt x="20928" y="54114"/>
                    <a:pt x="20887" y="54114"/>
                  </a:cubicBezTo>
                  <a:cubicBezTo>
                    <a:pt x="20829" y="54114"/>
                    <a:pt x="20781" y="54149"/>
                    <a:pt x="20767" y="54205"/>
                  </a:cubicBezTo>
                  <a:cubicBezTo>
                    <a:pt x="20577" y="53372"/>
                    <a:pt x="20160" y="52634"/>
                    <a:pt x="19458" y="52122"/>
                  </a:cubicBezTo>
                  <a:close/>
                  <a:moveTo>
                    <a:pt x="4932" y="54146"/>
                  </a:moveTo>
                  <a:cubicBezTo>
                    <a:pt x="5099" y="54253"/>
                    <a:pt x="5265" y="54336"/>
                    <a:pt x="5432" y="54443"/>
                  </a:cubicBezTo>
                  <a:cubicBezTo>
                    <a:pt x="5349" y="54396"/>
                    <a:pt x="5253" y="54372"/>
                    <a:pt x="5158" y="54324"/>
                  </a:cubicBezTo>
                  <a:cubicBezTo>
                    <a:pt x="5063" y="54277"/>
                    <a:pt x="4968" y="54229"/>
                    <a:pt x="4896" y="54170"/>
                  </a:cubicBezTo>
                  <a:cubicBezTo>
                    <a:pt x="4920" y="54170"/>
                    <a:pt x="4932" y="54158"/>
                    <a:pt x="4932" y="54146"/>
                  </a:cubicBezTo>
                  <a:close/>
                  <a:moveTo>
                    <a:pt x="21184" y="54967"/>
                  </a:moveTo>
                  <a:cubicBezTo>
                    <a:pt x="21255" y="55289"/>
                    <a:pt x="21315" y="55634"/>
                    <a:pt x="21363" y="55967"/>
                  </a:cubicBezTo>
                  <a:cubicBezTo>
                    <a:pt x="21327" y="55944"/>
                    <a:pt x="21255" y="55908"/>
                    <a:pt x="21172" y="55908"/>
                  </a:cubicBezTo>
                  <a:cubicBezTo>
                    <a:pt x="21089" y="55908"/>
                    <a:pt x="21017" y="55956"/>
                    <a:pt x="20970" y="56015"/>
                  </a:cubicBezTo>
                  <a:cubicBezTo>
                    <a:pt x="20934" y="56003"/>
                    <a:pt x="20898" y="56003"/>
                    <a:pt x="20851" y="55991"/>
                  </a:cubicBezTo>
                  <a:cubicBezTo>
                    <a:pt x="20874" y="55801"/>
                    <a:pt x="20874" y="55610"/>
                    <a:pt x="20874" y="55420"/>
                  </a:cubicBezTo>
                  <a:cubicBezTo>
                    <a:pt x="21029" y="55301"/>
                    <a:pt x="21136" y="55146"/>
                    <a:pt x="21184" y="54967"/>
                  </a:cubicBezTo>
                  <a:close/>
                  <a:moveTo>
                    <a:pt x="4682" y="50002"/>
                  </a:moveTo>
                  <a:cubicBezTo>
                    <a:pt x="5301" y="50133"/>
                    <a:pt x="5908" y="50229"/>
                    <a:pt x="6527" y="50241"/>
                  </a:cubicBezTo>
                  <a:cubicBezTo>
                    <a:pt x="6587" y="50241"/>
                    <a:pt x="6611" y="50217"/>
                    <a:pt x="6647" y="50169"/>
                  </a:cubicBezTo>
                  <a:cubicBezTo>
                    <a:pt x="9623" y="50907"/>
                    <a:pt x="12683" y="51526"/>
                    <a:pt x="15719" y="51824"/>
                  </a:cubicBezTo>
                  <a:cubicBezTo>
                    <a:pt x="15612" y="51896"/>
                    <a:pt x="15612" y="52062"/>
                    <a:pt x="15767" y="52110"/>
                  </a:cubicBezTo>
                  <a:cubicBezTo>
                    <a:pt x="16922" y="52527"/>
                    <a:pt x="17993" y="53122"/>
                    <a:pt x="19148" y="53539"/>
                  </a:cubicBezTo>
                  <a:cubicBezTo>
                    <a:pt x="19164" y="53545"/>
                    <a:pt x="19180" y="53548"/>
                    <a:pt x="19194" y="53548"/>
                  </a:cubicBezTo>
                  <a:cubicBezTo>
                    <a:pt x="19305" y="53548"/>
                    <a:pt x="19349" y="53364"/>
                    <a:pt x="19243" y="53300"/>
                  </a:cubicBezTo>
                  <a:cubicBezTo>
                    <a:pt x="18315" y="52622"/>
                    <a:pt x="17124" y="52229"/>
                    <a:pt x="16029" y="51848"/>
                  </a:cubicBezTo>
                  <a:cubicBezTo>
                    <a:pt x="16981" y="51943"/>
                    <a:pt x="17957" y="52003"/>
                    <a:pt x="18886" y="52015"/>
                  </a:cubicBezTo>
                  <a:cubicBezTo>
                    <a:pt x="18886" y="52062"/>
                    <a:pt x="18886" y="52110"/>
                    <a:pt x="18934" y="52134"/>
                  </a:cubicBezTo>
                  <a:cubicBezTo>
                    <a:pt x="19862" y="52896"/>
                    <a:pt x="20279" y="53979"/>
                    <a:pt x="20339" y="55158"/>
                  </a:cubicBezTo>
                  <a:cubicBezTo>
                    <a:pt x="17029" y="53860"/>
                    <a:pt x="13874" y="52300"/>
                    <a:pt x="10480" y="51205"/>
                  </a:cubicBezTo>
                  <a:cubicBezTo>
                    <a:pt x="10470" y="51202"/>
                    <a:pt x="10460" y="51201"/>
                    <a:pt x="10450" y="51201"/>
                  </a:cubicBezTo>
                  <a:cubicBezTo>
                    <a:pt x="10336" y="51201"/>
                    <a:pt x="10266" y="51376"/>
                    <a:pt x="10397" y="51431"/>
                  </a:cubicBezTo>
                  <a:cubicBezTo>
                    <a:pt x="13624" y="52955"/>
                    <a:pt x="17029" y="53979"/>
                    <a:pt x="20351" y="55277"/>
                  </a:cubicBezTo>
                  <a:lnTo>
                    <a:pt x="20351" y="55872"/>
                  </a:lnTo>
                  <a:cubicBezTo>
                    <a:pt x="20220" y="55896"/>
                    <a:pt x="20136" y="56027"/>
                    <a:pt x="20136" y="56146"/>
                  </a:cubicBezTo>
                  <a:cubicBezTo>
                    <a:pt x="20124" y="56146"/>
                    <a:pt x="20124" y="56134"/>
                    <a:pt x="20112" y="56134"/>
                  </a:cubicBezTo>
                  <a:cubicBezTo>
                    <a:pt x="15255" y="53789"/>
                    <a:pt x="9897" y="51943"/>
                    <a:pt x="4813" y="50181"/>
                  </a:cubicBezTo>
                  <a:lnTo>
                    <a:pt x="4765" y="50181"/>
                  </a:lnTo>
                  <a:lnTo>
                    <a:pt x="4682" y="50002"/>
                  </a:lnTo>
                  <a:close/>
                  <a:moveTo>
                    <a:pt x="21446" y="56598"/>
                  </a:moveTo>
                  <a:cubicBezTo>
                    <a:pt x="21446" y="56670"/>
                    <a:pt x="21470" y="56753"/>
                    <a:pt x="21470" y="56837"/>
                  </a:cubicBezTo>
                  <a:cubicBezTo>
                    <a:pt x="21482" y="57146"/>
                    <a:pt x="21482" y="57527"/>
                    <a:pt x="21482" y="57896"/>
                  </a:cubicBezTo>
                  <a:cubicBezTo>
                    <a:pt x="21305" y="57720"/>
                    <a:pt x="21008" y="57648"/>
                    <a:pt x="20743" y="57648"/>
                  </a:cubicBezTo>
                  <a:cubicBezTo>
                    <a:pt x="20686" y="57648"/>
                    <a:pt x="20630" y="57652"/>
                    <a:pt x="20577" y="57658"/>
                  </a:cubicBezTo>
                  <a:cubicBezTo>
                    <a:pt x="20601" y="57551"/>
                    <a:pt x="20636" y="57444"/>
                    <a:pt x="20648" y="57349"/>
                  </a:cubicBezTo>
                  <a:cubicBezTo>
                    <a:pt x="20814" y="57448"/>
                    <a:pt x="20986" y="57536"/>
                    <a:pt x="21139" y="57536"/>
                  </a:cubicBezTo>
                  <a:cubicBezTo>
                    <a:pt x="21206" y="57536"/>
                    <a:pt x="21269" y="57519"/>
                    <a:pt x="21327" y="57480"/>
                  </a:cubicBezTo>
                  <a:cubicBezTo>
                    <a:pt x="21422" y="57396"/>
                    <a:pt x="21470" y="57313"/>
                    <a:pt x="21446" y="57194"/>
                  </a:cubicBezTo>
                  <a:cubicBezTo>
                    <a:pt x="21434" y="57099"/>
                    <a:pt x="21363" y="57051"/>
                    <a:pt x="21267" y="57015"/>
                  </a:cubicBezTo>
                  <a:cubicBezTo>
                    <a:pt x="21244" y="57003"/>
                    <a:pt x="21196" y="56979"/>
                    <a:pt x="21148" y="56968"/>
                  </a:cubicBezTo>
                  <a:cubicBezTo>
                    <a:pt x="21077" y="56944"/>
                    <a:pt x="21005" y="56932"/>
                    <a:pt x="20934" y="56896"/>
                  </a:cubicBezTo>
                  <a:cubicBezTo>
                    <a:pt x="20874" y="56884"/>
                    <a:pt x="20815" y="56849"/>
                    <a:pt x="20767" y="56837"/>
                  </a:cubicBezTo>
                  <a:cubicBezTo>
                    <a:pt x="20779" y="56765"/>
                    <a:pt x="20791" y="56670"/>
                    <a:pt x="20803" y="56598"/>
                  </a:cubicBezTo>
                  <a:cubicBezTo>
                    <a:pt x="20928" y="56658"/>
                    <a:pt x="21064" y="56702"/>
                    <a:pt x="21187" y="56702"/>
                  </a:cubicBezTo>
                  <a:cubicBezTo>
                    <a:pt x="21286" y="56702"/>
                    <a:pt x="21377" y="56673"/>
                    <a:pt x="21446" y="56598"/>
                  </a:cubicBezTo>
                  <a:close/>
                  <a:moveTo>
                    <a:pt x="15653" y="58483"/>
                  </a:moveTo>
                  <a:cubicBezTo>
                    <a:pt x="15626" y="58483"/>
                    <a:pt x="15608" y="58541"/>
                    <a:pt x="15648" y="58551"/>
                  </a:cubicBezTo>
                  <a:cubicBezTo>
                    <a:pt x="15804" y="58622"/>
                    <a:pt x="15956" y="58696"/>
                    <a:pt x="16104" y="58775"/>
                  </a:cubicBezTo>
                  <a:cubicBezTo>
                    <a:pt x="15958" y="58685"/>
                    <a:pt x="15814" y="58591"/>
                    <a:pt x="15671" y="58492"/>
                  </a:cubicBezTo>
                  <a:cubicBezTo>
                    <a:pt x="15665" y="58485"/>
                    <a:pt x="15659" y="58483"/>
                    <a:pt x="15653" y="58483"/>
                  </a:cubicBezTo>
                  <a:close/>
                  <a:moveTo>
                    <a:pt x="20589" y="58087"/>
                  </a:moveTo>
                  <a:cubicBezTo>
                    <a:pt x="20770" y="58278"/>
                    <a:pt x="21037" y="58454"/>
                    <a:pt x="21270" y="58454"/>
                  </a:cubicBezTo>
                  <a:cubicBezTo>
                    <a:pt x="21327" y="58454"/>
                    <a:pt x="21383" y="58444"/>
                    <a:pt x="21434" y="58420"/>
                  </a:cubicBezTo>
                  <a:cubicBezTo>
                    <a:pt x="21434" y="58515"/>
                    <a:pt x="21422" y="58658"/>
                    <a:pt x="21410" y="58777"/>
                  </a:cubicBezTo>
                  <a:cubicBezTo>
                    <a:pt x="21184" y="58515"/>
                    <a:pt x="20672" y="58444"/>
                    <a:pt x="20351" y="58373"/>
                  </a:cubicBezTo>
                  <a:cubicBezTo>
                    <a:pt x="20363" y="58337"/>
                    <a:pt x="20363" y="58313"/>
                    <a:pt x="20374" y="58277"/>
                  </a:cubicBezTo>
                  <a:cubicBezTo>
                    <a:pt x="20493" y="58277"/>
                    <a:pt x="20577" y="58206"/>
                    <a:pt x="20589" y="58087"/>
                  </a:cubicBezTo>
                  <a:close/>
                  <a:moveTo>
                    <a:pt x="4884" y="50538"/>
                  </a:moveTo>
                  <a:lnTo>
                    <a:pt x="4884" y="50538"/>
                  </a:lnTo>
                  <a:cubicBezTo>
                    <a:pt x="9873" y="52527"/>
                    <a:pt x="14874" y="54741"/>
                    <a:pt x="19934" y="56515"/>
                  </a:cubicBezTo>
                  <a:cubicBezTo>
                    <a:pt x="19950" y="56519"/>
                    <a:pt x="19966" y="56521"/>
                    <a:pt x="19981" y="56521"/>
                  </a:cubicBezTo>
                  <a:cubicBezTo>
                    <a:pt x="20100" y="56521"/>
                    <a:pt x="20184" y="56406"/>
                    <a:pt x="20184" y="56301"/>
                  </a:cubicBezTo>
                  <a:cubicBezTo>
                    <a:pt x="20196" y="56313"/>
                    <a:pt x="20220" y="56337"/>
                    <a:pt x="20243" y="56348"/>
                  </a:cubicBezTo>
                  <a:cubicBezTo>
                    <a:pt x="20255" y="56348"/>
                    <a:pt x="20279" y="56360"/>
                    <a:pt x="20291" y="56360"/>
                  </a:cubicBezTo>
                  <a:cubicBezTo>
                    <a:pt x="20279" y="56491"/>
                    <a:pt x="20255" y="56634"/>
                    <a:pt x="20232" y="56777"/>
                  </a:cubicBezTo>
                  <a:cubicBezTo>
                    <a:pt x="20172" y="56837"/>
                    <a:pt x="20160" y="56932"/>
                    <a:pt x="20184" y="57015"/>
                  </a:cubicBezTo>
                  <a:cubicBezTo>
                    <a:pt x="20160" y="57182"/>
                    <a:pt x="20112" y="57360"/>
                    <a:pt x="20065" y="57527"/>
                  </a:cubicBezTo>
                  <a:cubicBezTo>
                    <a:pt x="18446" y="56527"/>
                    <a:pt x="16374" y="55956"/>
                    <a:pt x="14588" y="55420"/>
                  </a:cubicBezTo>
                  <a:cubicBezTo>
                    <a:pt x="14583" y="55419"/>
                    <a:pt x="14579" y="55418"/>
                    <a:pt x="14575" y="55418"/>
                  </a:cubicBezTo>
                  <a:cubicBezTo>
                    <a:pt x="14527" y="55418"/>
                    <a:pt x="14520" y="55482"/>
                    <a:pt x="14564" y="55515"/>
                  </a:cubicBezTo>
                  <a:cubicBezTo>
                    <a:pt x="16422" y="56217"/>
                    <a:pt x="18088" y="57289"/>
                    <a:pt x="19898" y="58075"/>
                  </a:cubicBezTo>
                  <a:cubicBezTo>
                    <a:pt x="19827" y="58313"/>
                    <a:pt x="19743" y="58551"/>
                    <a:pt x="19636" y="58789"/>
                  </a:cubicBezTo>
                  <a:cubicBezTo>
                    <a:pt x="14755" y="56777"/>
                    <a:pt x="9992" y="54515"/>
                    <a:pt x="5158" y="52419"/>
                  </a:cubicBezTo>
                  <a:lnTo>
                    <a:pt x="5158" y="52205"/>
                  </a:lnTo>
                  <a:cubicBezTo>
                    <a:pt x="5158" y="51955"/>
                    <a:pt x="5123" y="51705"/>
                    <a:pt x="5099" y="51455"/>
                  </a:cubicBezTo>
                  <a:cubicBezTo>
                    <a:pt x="7397" y="52550"/>
                    <a:pt x="9718" y="53610"/>
                    <a:pt x="12135" y="54467"/>
                  </a:cubicBezTo>
                  <a:cubicBezTo>
                    <a:pt x="12148" y="54472"/>
                    <a:pt x="12161" y="54475"/>
                    <a:pt x="12172" y="54475"/>
                  </a:cubicBezTo>
                  <a:cubicBezTo>
                    <a:pt x="12268" y="54475"/>
                    <a:pt x="12314" y="54318"/>
                    <a:pt x="12219" y="54265"/>
                  </a:cubicBezTo>
                  <a:cubicBezTo>
                    <a:pt x="9897" y="53039"/>
                    <a:pt x="7480" y="52027"/>
                    <a:pt x="5039" y="51062"/>
                  </a:cubicBezTo>
                  <a:cubicBezTo>
                    <a:pt x="5003" y="50884"/>
                    <a:pt x="4944" y="50705"/>
                    <a:pt x="4884" y="50538"/>
                  </a:cubicBezTo>
                  <a:close/>
                  <a:moveTo>
                    <a:pt x="16104" y="58775"/>
                  </a:moveTo>
                  <a:lnTo>
                    <a:pt x="16104" y="58775"/>
                  </a:lnTo>
                  <a:cubicBezTo>
                    <a:pt x="16288" y="58887"/>
                    <a:pt x="16477" y="58993"/>
                    <a:pt x="16671" y="59096"/>
                  </a:cubicBezTo>
                  <a:cubicBezTo>
                    <a:pt x="16486" y="58984"/>
                    <a:pt x="16298" y="58877"/>
                    <a:pt x="16104" y="58775"/>
                  </a:cubicBezTo>
                  <a:close/>
                  <a:moveTo>
                    <a:pt x="20220" y="58777"/>
                  </a:moveTo>
                  <a:cubicBezTo>
                    <a:pt x="20484" y="58950"/>
                    <a:pt x="20845" y="59245"/>
                    <a:pt x="21167" y="59245"/>
                  </a:cubicBezTo>
                  <a:cubicBezTo>
                    <a:pt x="21222" y="59245"/>
                    <a:pt x="21275" y="59237"/>
                    <a:pt x="21327" y="59218"/>
                  </a:cubicBezTo>
                  <a:cubicBezTo>
                    <a:pt x="21315" y="59313"/>
                    <a:pt x="21303" y="59396"/>
                    <a:pt x="21267" y="59480"/>
                  </a:cubicBezTo>
                  <a:cubicBezTo>
                    <a:pt x="21136" y="59396"/>
                    <a:pt x="20970" y="59337"/>
                    <a:pt x="20827" y="59277"/>
                  </a:cubicBezTo>
                  <a:cubicBezTo>
                    <a:pt x="20589" y="59182"/>
                    <a:pt x="20363" y="59087"/>
                    <a:pt x="20124" y="58992"/>
                  </a:cubicBezTo>
                  <a:lnTo>
                    <a:pt x="20220" y="58777"/>
                  </a:lnTo>
                  <a:close/>
                  <a:moveTo>
                    <a:pt x="11838" y="58194"/>
                  </a:moveTo>
                  <a:lnTo>
                    <a:pt x="11838" y="58194"/>
                  </a:lnTo>
                  <a:cubicBezTo>
                    <a:pt x="12159" y="58325"/>
                    <a:pt x="12504" y="58456"/>
                    <a:pt x="12838" y="58575"/>
                  </a:cubicBezTo>
                  <a:cubicBezTo>
                    <a:pt x="12873" y="58611"/>
                    <a:pt x="12921" y="58623"/>
                    <a:pt x="12969" y="58658"/>
                  </a:cubicBezTo>
                  <a:cubicBezTo>
                    <a:pt x="12933" y="58658"/>
                    <a:pt x="12921" y="58694"/>
                    <a:pt x="12969" y="58718"/>
                  </a:cubicBezTo>
                  <a:cubicBezTo>
                    <a:pt x="13159" y="58789"/>
                    <a:pt x="13338" y="58861"/>
                    <a:pt x="13516" y="58932"/>
                  </a:cubicBezTo>
                  <a:cubicBezTo>
                    <a:pt x="13979" y="59173"/>
                    <a:pt x="14426" y="59406"/>
                    <a:pt x="14877" y="59638"/>
                  </a:cubicBezTo>
                  <a:cubicBezTo>
                    <a:pt x="13858" y="59146"/>
                    <a:pt x="12859" y="58664"/>
                    <a:pt x="11838" y="58194"/>
                  </a:cubicBezTo>
                  <a:close/>
                  <a:moveTo>
                    <a:pt x="15166" y="59786"/>
                  </a:moveTo>
                  <a:cubicBezTo>
                    <a:pt x="15176" y="59791"/>
                    <a:pt x="15185" y="59796"/>
                    <a:pt x="15195" y="59801"/>
                  </a:cubicBezTo>
                  <a:cubicBezTo>
                    <a:pt x="15185" y="59796"/>
                    <a:pt x="15175" y="59791"/>
                    <a:pt x="15166" y="59786"/>
                  </a:cubicBezTo>
                  <a:close/>
                  <a:moveTo>
                    <a:pt x="7456" y="56229"/>
                  </a:moveTo>
                  <a:cubicBezTo>
                    <a:pt x="7837" y="56396"/>
                    <a:pt x="8194" y="56551"/>
                    <a:pt x="8563" y="56718"/>
                  </a:cubicBezTo>
                  <a:cubicBezTo>
                    <a:pt x="9290" y="57075"/>
                    <a:pt x="10016" y="57432"/>
                    <a:pt x="10766" y="57741"/>
                  </a:cubicBezTo>
                  <a:cubicBezTo>
                    <a:pt x="10659" y="57789"/>
                    <a:pt x="10611" y="57956"/>
                    <a:pt x="10730" y="58015"/>
                  </a:cubicBezTo>
                  <a:cubicBezTo>
                    <a:pt x="11981" y="58634"/>
                    <a:pt x="13243" y="59265"/>
                    <a:pt x="14493" y="59885"/>
                  </a:cubicBezTo>
                  <a:cubicBezTo>
                    <a:pt x="13088" y="59254"/>
                    <a:pt x="11766" y="58539"/>
                    <a:pt x="10838" y="58087"/>
                  </a:cubicBezTo>
                  <a:cubicBezTo>
                    <a:pt x="9683" y="57527"/>
                    <a:pt x="8563" y="56884"/>
                    <a:pt x="7456" y="56229"/>
                  </a:cubicBezTo>
                  <a:close/>
                  <a:moveTo>
                    <a:pt x="5158" y="52729"/>
                  </a:moveTo>
                  <a:cubicBezTo>
                    <a:pt x="9897" y="54932"/>
                    <a:pt x="14719" y="56944"/>
                    <a:pt x="19446" y="59218"/>
                  </a:cubicBezTo>
                  <a:cubicBezTo>
                    <a:pt x="19458" y="59254"/>
                    <a:pt x="19458" y="59254"/>
                    <a:pt x="19446" y="59254"/>
                  </a:cubicBezTo>
                  <a:cubicBezTo>
                    <a:pt x="19403" y="59235"/>
                    <a:pt x="19361" y="59226"/>
                    <a:pt x="19321" y="59226"/>
                  </a:cubicBezTo>
                  <a:cubicBezTo>
                    <a:pt x="19062" y="59226"/>
                    <a:pt x="18893" y="59582"/>
                    <a:pt x="19172" y="59706"/>
                  </a:cubicBezTo>
                  <a:cubicBezTo>
                    <a:pt x="19184" y="59706"/>
                    <a:pt x="19208" y="59730"/>
                    <a:pt x="19220" y="59730"/>
                  </a:cubicBezTo>
                  <a:cubicBezTo>
                    <a:pt x="19184" y="59766"/>
                    <a:pt x="19172" y="59813"/>
                    <a:pt x="19148" y="59861"/>
                  </a:cubicBezTo>
                  <a:lnTo>
                    <a:pt x="19124" y="59861"/>
                  </a:lnTo>
                  <a:cubicBezTo>
                    <a:pt x="19091" y="59842"/>
                    <a:pt x="19058" y="59834"/>
                    <a:pt x="19027" y="59834"/>
                  </a:cubicBezTo>
                  <a:cubicBezTo>
                    <a:pt x="18881" y="59834"/>
                    <a:pt x="18776" y="60019"/>
                    <a:pt x="18874" y="60147"/>
                  </a:cubicBezTo>
                  <a:cubicBezTo>
                    <a:pt x="18648" y="60039"/>
                    <a:pt x="18422" y="59932"/>
                    <a:pt x="18184" y="59825"/>
                  </a:cubicBezTo>
                  <a:cubicBezTo>
                    <a:pt x="18173" y="59794"/>
                    <a:pt x="18154" y="59763"/>
                    <a:pt x="18110" y="59763"/>
                  </a:cubicBezTo>
                  <a:cubicBezTo>
                    <a:pt x="18104" y="59763"/>
                    <a:pt x="18096" y="59764"/>
                    <a:pt x="18088" y="59766"/>
                  </a:cubicBezTo>
                  <a:lnTo>
                    <a:pt x="18041" y="59766"/>
                  </a:lnTo>
                  <a:cubicBezTo>
                    <a:pt x="17707" y="59623"/>
                    <a:pt x="17398" y="59456"/>
                    <a:pt x="17076" y="59313"/>
                  </a:cubicBezTo>
                  <a:cubicBezTo>
                    <a:pt x="16981" y="59265"/>
                    <a:pt x="16898" y="59206"/>
                    <a:pt x="16791" y="59158"/>
                  </a:cubicBezTo>
                  <a:cubicBezTo>
                    <a:pt x="16750" y="59138"/>
                    <a:pt x="16711" y="59117"/>
                    <a:pt x="16671" y="59096"/>
                  </a:cubicBezTo>
                  <a:cubicBezTo>
                    <a:pt x="16679" y="59101"/>
                    <a:pt x="16687" y="59106"/>
                    <a:pt x="16695" y="59111"/>
                  </a:cubicBezTo>
                  <a:cubicBezTo>
                    <a:pt x="15660" y="58623"/>
                    <a:pt x="14481" y="58325"/>
                    <a:pt x="13350" y="58099"/>
                  </a:cubicBezTo>
                  <a:cubicBezTo>
                    <a:pt x="12457" y="57694"/>
                    <a:pt x="11576" y="57313"/>
                    <a:pt x="10683" y="56908"/>
                  </a:cubicBezTo>
                  <a:cubicBezTo>
                    <a:pt x="8802" y="55896"/>
                    <a:pt x="6908" y="54908"/>
                    <a:pt x="4992" y="53955"/>
                  </a:cubicBezTo>
                  <a:cubicBezTo>
                    <a:pt x="5063" y="53753"/>
                    <a:pt x="5111" y="53515"/>
                    <a:pt x="5123" y="53277"/>
                  </a:cubicBezTo>
                  <a:cubicBezTo>
                    <a:pt x="6373" y="54277"/>
                    <a:pt x="7742" y="55086"/>
                    <a:pt x="9290" y="55539"/>
                  </a:cubicBezTo>
                  <a:cubicBezTo>
                    <a:pt x="9303" y="55544"/>
                    <a:pt x="9316" y="55546"/>
                    <a:pt x="9329" y="55546"/>
                  </a:cubicBezTo>
                  <a:cubicBezTo>
                    <a:pt x="9438" y="55546"/>
                    <a:pt x="9504" y="55375"/>
                    <a:pt x="9397" y="55301"/>
                  </a:cubicBezTo>
                  <a:cubicBezTo>
                    <a:pt x="7920" y="54610"/>
                    <a:pt x="6492" y="53860"/>
                    <a:pt x="5158" y="52955"/>
                  </a:cubicBezTo>
                  <a:lnTo>
                    <a:pt x="5158" y="52729"/>
                  </a:lnTo>
                  <a:close/>
                  <a:moveTo>
                    <a:pt x="15171" y="58908"/>
                  </a:moveTo>
                  <a:lnTo>
                    <a:pt x="15171" y="58908"/>
                  </a:lnTo>
                  <a:cubicBezTo>
                    <a:pt x="15850" y="59170"/>
                    <a:pt x="16541" y="59456"/>
                    <a:pt x="17243" y="59730"/>
                  </a:cubicBezTo>
                  <a:cubicBezTo>
                    <a:pt x="17264" y="59736"/>
                    <a:pt x="17284" y="59738"/>
                    <a:pt x="17301" y="59738"/>
                  </a:cubicBezTo>
                  <a:cubicBezTo>
                    <a:pt x="17395" y="59738"/>
                    <a:pt x="17445" y="59665"/>
                    <a:pt x="17445" y="59575"/>
                  </a:cubicBezTo>
                  <a:lnTo>
                    <a:pt x="17850" y="59837"/>
                  </a:lnTo>
                  <a:cubicBezTo>
                    <a:pt x="17838" y="59897"/>
                    <a:pt x="17862" y="59992"/>
                    <a:pt x="17957" y="59992"/>
                  </a:cubicBezTo>
                  <a:lnTo>
                    <a:pt x="18077" y="59992"/>
                  </a:lnTo>
                  <a:cubicBezTo>
                    <a:pt x="18291" y="60158"/>
                    <a:pt x="18529" y="60301"/>
                    <a:pt x="18755" y="60456"/>
                  </a:cubicBezTo>
                  <a:cubicBezTo>
                    <a:pt x="18755" y="60456"/>
                    <a:pt x="18755" y="60468"/>
                    <a:pt x="18743" y="60468"/>
                  </a:cubicBezTo>
                  <a:cubicBezTo>
                    <a:pt x="18731" y="60468"/>
                    <a:pt x="18708" y="60468"/>
                    <a:pt x="18696" y="60480"/>
                  </a:cubicBezTo>
                  <a:cubicBezTo>
                    <a:pt x="17517" y="59968"/>
                    <a:pt x="16350" y="59432"/>
                    <a:pt x="15171" y="58908"/>
                  </a:cubicBezTo>
                  <a:close/>
                  <a:moveTo>
                    <a:pt x="19958" y="59361"/>
                  </a:moveTo>
                  <a:cubicBezTo>
                    <a:pt x="20184" y="59480"/>
                    <a:pt x="20410" y="59623"/>
                    <a:pt x="20636" y="59742"/>
                  </a:cubicBezTo>
                  <a:cubicBezTo>
                    <a:pt x="20791" y="59825"/>
                    <a:pt x="20958" y="59932"/>
                    <a:pt x="21136" y="59956"/>
                  </a:cubicBezTo>
                  <a:cubicBezTo>
                    <a:pt x="21017" y="60278"/>
                    <a:pt x="20874" y="60563"/>
                    <a:pt x="20672" y="60813"/>
                  </a:cubicBezTo>
                  <a:cubicBezTo>
                    <a:pt x="20660" y="60778"/>
                    <a:pt x="20660" y="60754"/>
                    <a:pt x="20636" y="60718"/>
                  </a:cubicBezTo>
                  <a:cubicBezTo>
                    <a:pt x="20458" y="60516"/>
                    <a:pt x="20172" y="60408"/>
                    <a:pt x="19934" y="60289"/>
                  </a:cubicBezTo>
                  <a:cubicBezTo>
                    <a:pt x="19815" y="60230"/>
                    <a:pt x="19708" y="60170"/>
                    <a:pt x="19589" y="60111"/>
                  </a:cubicBezTo>
                  <a:cubicBezTo>
                    <a:pt x="19624" y="60063"/>
                    <a:pt x="19636" y="60004"/>
                    <a:pt x="19660" y="59968"/>
                  </a:cubicBezTo>
                  <a:cubicBezTo>
                    <a:pt x="19803" y="60027"/>
                    <a:pt x="19934" y="60099"/>
                    <a:pt x="20065" y="60158"/>
                  </a:cubicBezTo>
                  <a:cubicBezTo>
                    <a:pt x="20266" y="60254"/>
                    <a:pt x="20451" y="60373"/>
                    <a:pt x="20664" y="60373"/>
                  </a:cubicBezTo>
                  <a:cubicBezTo>
                    <a:pt x="20716" y="60373"/>
                    <a:pt x="20770" y="60365"/>
                    <a:pt x="20827" y="60349"/>
                  </a:cubicBezTo>
                  <a:cubicBezTo>
                    <a:pt x="20958" y="60313"/>
                    <a:pt x="21005" y="60170"/>
                    <a:pt x="20946" y="60051"/>
                  </a:cubicBezTo>
                  <a:cubicBezTo>
                    <a:pt x="20827" y="59801"/>
                    <a:pt x="20541" y="59742"/>
                    <a:pt x="20303" y="59623"/>
                  </a:cubicBezTo>
                  <a:cubicBezTo>
                    <a:pt x="20172" y="59563"/>
                    <a:pt x="20053" y="59504"/>
                    <a:pt x="19922" y="59456"/>
                  </a:cubicBezTo>
                  <a:lnTo>
                    <a:pt x="19958" y="59361"/>
                  </a:lnTo>
                  <a:close/>
                  <a:moveTo>
                    <a:pt x="44425" y="43216"/>
                  </a:moveTo>
                  <a:lnTo>
                    <a:pt x="44425" y="43252"/>
                  </a:lnTo>
                  <a:cubicBezTo>
                    <a:pt x="44592" y="43621"/>
                    <a:pt x="44735" y="44014"/>
                    <a:pt x="44842" y="44407"/>
                  </a:cubicBezTo>
                  <a:cubicBezTo>
                    <a:pt x="44901" y="44633"/>
                    <a:pt x="44949" y="44859"/>
                    <a:pt x="44997" y="45085"/>
                  </a:cubicBezTo>
                  <a:cubicBezTo>
                    <a:pt x="42341" y="46014"/>
                    <a:pt x="39710" y="47014"/>
                    <a:pt x="37091" y="48014"/>
                  </a:cubicBezTo>
                  <a:cubicBezTo>
                    <a:pt x="37055" y="47907"/>
                    <a:pt x="37031" y="47824"/>
                    <a:pt x="36996" y="47716"/>
                  </a:cubicBezTo>
                  <a:cubicBezTo>
                    <a:pt x="36982" y="47665"/>
                    <a:pt x="36938" y="47643"/>
                    <a:pt x="36895" y="47643"/>
                  </a:cubicBezTo>
                  <a:cubicBezTo>
                    <a:pt x="36826" y="47643"/>
                    <a:pt x="36757" y="47696"/>
                    <a:pt x="36793" y="47776"/>
                  </a:cubicBezTo>
                  <a:cubicBezTo>
                    <a:pt x="36841" y="47883"/>
                    <a:pt x="36865" y="47978"/>
                    <a:pt x="36912" y="48086"/>
                  </a:cubicBezTo>
                  <a:cubicBezTo>
                    <a:pt x="36781" y="48133"/>
                    <a:pt x="36662" y="48181"/>
                    <a:pt x="36543" y="48240"/>
                  </a:cubicBezTo>
                  <a:cubicBezTo>
                    <a:pt x="36484" y="48014"/>
                    <a:pt x="36376" y="47800"/>
                    <a:pt x="36305" y="47597"/>
                  </a:cubicBezTo>
                  <a:cubicBezTo>
                    <a:pt x="36290" y="47567"/>
                    <a:pt x="36258" y="47554"/>
                    <a:pt x="36228" y="47554"/>
                  </a:cubicBezTo>
                  <a:cubicBezTo>
                    <a:pt x="36187" y="47554"/>
                    <a:pt x="36148" y="47580"/>
                    <a:pt x="36162" y="47621"/>
                  </a:cubicBezTo>
                  <a:cubicBezTo>
                    <a:pt x="36257" y="47836"/>
                    <a:pt x="36329" y="48062"/>
                    <a:pt x="36436" y="48264"/>
                  </a:cubicBezTo>
                  <a:cubicBezTo>
                    <a:pt x="36329" y="48312"/>
                    <a:pt x="36210" y="48359"/>
                    <a:pt x="36103" y="48383"/>
                  </a:cubicBezTo>
                  <a:cubicBezTo>
                    <a:pt x="36103" y="48074"/>
                    <a:pt x="36019" y="47740"/>
                    <a:pt x="35972" y="47431"/>
                  </a:cubicBezTo>
                  <a:cubicBezTo>
                    <a:pt x="35961" y="47353"/>
                    <a:pt x="35895" y="47318"/>
                    <a:pt x="35826" y="47318"/>
                  </a:cubicBezTo>
                  <a:cubicBezTo>
                    <a:pt x="35736" y="47318"/>
                    <a:pt x="35642" y="47377"/>
                    <a:pt x="35662" y="47478"/>
                  </a:cubicBezTo>
                  <a:cubicBezTo>
                    <a:pt x="35710" y="47800"/>
                    <a:pt x="35710" y="48181"/>
                    <a:pt x="35793" y="48502"/>
                  </a:cubicBezTo>
                  <a:cubicBezTo>
                    <a:pt x="33340" y="49455"/>
                    <a:pt x="30888" y="50407"/>
                    <a:pt x="28447" y="51348"/>
                  </a:cubicBezTo>
                  <a:cubicBezTo>
                    <a:pt x="28252" y="51413"/>
                    <a:pt x="28313" y="51703"/>
                    <a:pt x="28477" y="51703"/>
                  </a:cubicBezTo>
                  <a:cubicBezTo>
                    <a:pt x="28494" y="51703"/>
                    <a:pt x="28511" y="51700"/>
                    <a:pt x="28530" y="51693"/>
                  </a:cubicBezTo>
                  <a:cubicBezTo>
                    <a:pt x="35984" y="49276"/>
                    <a:pt x="43592" y="46907"/>
                    <a:pt x="50950" y="44085"/>
                  </a:cubicBezTo>
                  <a:cubicBezTo>
                    <a:pt x="51605" y="44395"/>
                    <a:pt x="52236" y="44728"/>
                    <a:pt x="52890" y="45026"/>
                  </a:cubicBezTo>
                  <a:cubicBezTo>
                    <a:pt x="51271" y="45335"/>
                    <a:pt x="49676" y="45704"/>
                    <a:pt x="48152" y="46050"/>
                  </a:cubicBezTo>
                  <a:cubicBezTo>
                    <a:pt x="47952" y="46083"/>
                    <a:pt x="48021" y="46364"/>
                    <a:pt x="48195" y="46364"/>
                  </a:cubicBezTo>
                  <a:cubicBezTo>
                    <a:pt x="48208" y="46364"/>
                    <a:pt x="48221" y="46362"/>
                    <a:pt x="48235" y="46359"/>
                  </a:cubicBezTo>
                  <a:cubicBezTo>
                    <a:pt x="51855" y="45645"/>
                    <a:pt x="55545" y="45597"/>
                    <a:pt x="59141" y="44966"/>
                  </a:cubicBezTo>
                  <a:cubicBezTo>
                    <a:pt x="59308" y="44930"/>
                    <a:pt x="59367" y="44788"/>
                    <a:pt x="59344" y="44668"/>
                  </a:cubicBezTo>
                  <a:cubicBezTo>
                    <a:pt x="59367" y="44645"/>
                    <a:pt x="59403" y="44633"/>
                    <a:pt x="59415" y="44621"/>
                  </a:cubicBezTo>
                  <a:cubicBezTo>
                    <a:pt x="59439" y="44692"/>
                    <a:pt x="59522" y="44752"/>
                    <a:pt x="59617" y="44752"/>
                  </a:cubicBezTo>
                  <a:cubicBezTo>
                    <a:pt x="59665" y="44752"/>
                    <a:pt x="59713" y="44740"/>
                    <a:pt x="59736" y="44704"/>
                  </a:cubicBezTo>
                  <a:lnTo>
                    <a:pt x="59796" y="44704"/>
                  </a:lnTo>
                  <a:cubicBezTo>
                    <a:pt x="59844" y="44692"/>
                    <a:pt x="59891" y="44692"/>
                    <a:pt x="59915" y="44680"/>
                  </a:cubicBezTo>
                  <a:cubicBezTo>
                    <a:pt x="60082" y="44633"/>
                    <a:pt x="60082" y="44395"/>
                    <a:pt x="59915" y="44371"/>
                  </a:cubicBezTo>
                  <a:cubicBezTo>
                    <a:pt x="59879" y="44347"/>
                    <a:pt x="59832" y="44347"/>
                    <a:pt x="59796" y="44335"/>
                  </a:cubicBezTo>
                  <a:lnTo>
                    <a:pt x="59736" y="44335"/>
                  </a:lnTo>
                  <a:cubicBezTo>
                    <a:pt x="59713" y="44323"/>
                    <a:pt x="59665" y="44287"/>
                    <a:pt x="59617" y="44287"/>
                  </a:cubicBezTo>
                  <a:lnTo>
                    <a:pt x="59606" y="44287"/>
                  </a:lnTo>
                  <a:cubicBezTo>
                    <a:pt x="59617" y="44192"/>
                    <a:pt x="59606" y="44073"/>
                    <a:pt x="59546" y="43978"/>
                  </a:cubicBezTo>
                  <a:cubicBezTo>
                    <a:pt x="59719" y="44002"/>
                    <a:pt x="59876" y="44014"/>
                    <a:pt x="60024" y="44014"/>
                  </a:cubicBezTo>
                  <a:cubicBezTo>
                    <a:pt x="60171" y="44014"/>
                    <a:pt x="60308" y="44002"/>
                    <a:pt x="60439" y="43978"/>
                  </a:cubicBezTo>
                  <a:cubicBezTo>
                    <a:pt x="63499" y="47562"/>
                    <a:pt x="61689" y="52193"/>
                    <a:pt x="60403" y="56170"/>
                  </a:cubicBezTo>
                  <a:cubicBezTo>
                    <a:pt x="60308" y="56122"/>
                    <a:pt x="60201" y="56098"/>
                    <a:pt x="60070" y="56098"/>
                  </a:cubicBezTo>
                  <a:cubicBezTo>
                    <a:pt x="59725" y="56098"/>
                    <a:pt x="59510" y="56301"/>
                    <a:pt x="59427" y="56551"/>
                  </a:cubicBezTo>
                  <a:cubicBezTo>
                    <a:pt x="58355" y="56825"/>
                    <a:pt x="57272" y="57063"/>
                    <a:pt x="56200" y="57301"/>
                  </a:cubicBezTo>
                  <a:lnTo>
                    <a:pt x="56200" y="57194"/>
                  </a:lnTo>
                  <a:cubicBezTo>
                    <a:pt x="56200" y="57093"/>
                    <a:pt x="56117" y="57042"/>
                    <a:pt x="56034" y="57042"/>
                  </a:cubicBezTo>
                  <a:cubicBezTo>
                    <a:pt x="55950" y="57042"/>
                    <a:pt x="55867" y="57093"/>
                    <a:pt x="55867" y="57194"/>
                  </a:cubicBezTo>
                  <a:lnTo>
                    <a:pt x="55867" y="57325"/>
                  </a:lnTo>
                  <a:cubicBezTo>
                    <a:pt x="55867" y="57349"/>
                    <a:pt x="55867" y="57360"/>
                    <a:pt x="55891" y="57372"/>
                  </a:cubicBezTo>
                  <a:cubicBezTo>
                    <a:pt x="55593" y="57432"/>
                    <a:pt x="55295" y="57503"/>
                    <a:pt x="54998" y="57563"/>
                  </a:cubicBezTo>
                  <a:cubicBezTo>
                    <a:pt x="54998" y="57360"/>
                    <a:pt x="54974" y="57134"/>
                    <a:pt x="54974" y="56920"/>
                  </a:cubicBezTo>
                  <a:cubicBezTo>
                    <a:pt x="54974" y="56825"/>
                    <a:pt x="54900" y="56777"/>
                    <a:pt x="54825" y="56777"/>
                  </a:cubicBezTo>
                  <a:cubicBezTo>
                    <a:pt x="54751" y="56777"/>
                    <a:pt x="54676" y="56825"/>
                    <a:pt x="54676" y="56920"/>
                  </a:cubicBezTo>
                  <a:cubicBezTo>
                    <a:pt x="54676" y="57146"/>
                    <a:pt x="54664" y="57384"/>
                    <a:pt x="54664" y="57622"/>
                  </a:cubicBezTo>
                  <a:cubicBezTo>
                    <a:pt x="54569" y="57658"/>
                    <a:pt x="54450" y="57670"/>
                    <a:pt x="54343" y="57682"/>
                  </a:cubicBezTo>
                  <a:cubicBezTo>
                    <a:pt x="54426" y="57087"/>
                    <a:pt x="54248" y="56360"/>
                    <a:pt x="54129" y="55789"/>
                  </a:cubicBezTo>
                  <a:cubicBezTo>
                    <a:pt x="54110" y="55715"/>
                    <a:pt x="54060" y="55684"/>
                    <a:pt x="54006" y="55684"/>
                  </a:cubicBezTo>
                  <a:cubicBezTo>
                    <a:pt x="53921" y="55684"/>
                    <a:pt x="53828" y="55763"/>
                    <a:pt x="53843" y="55872"/>
                  </a:cubicBezTo>
                  <a:cubicBezTo>
                    <a:pt x="53902" y="56241"/>
                    <a:pt x="53950" y="56610"/>
                    <a:pt x="53962" y="56979"/>
                  </a:cubicBezTo>
                  <a:cubicBezTo>
                    <a:pt x="53986" y="57241"/>
                    <a:pt x="53950" y="57491"/>
                    <a:pt x="53986" y="57741"/>
                  </a:cubicBezTo>
                  <a:cubicBezTo>
                    <a:pt x="53664" y="57801"/>
                    <a:pt x="53343" y="57861"/>
                    <a:pt x="53033" y="57920"/>
                  </a:cubicBezTo>
                  <a:cubicBezTo>
                    <a:pt x="53093" y="57313"/>
                    <a:pt x="53045" y="56670"/>
                    <a:pt x="52986" y="56098"/>
                  </a:cubicBezTo>
                  <a:cubicBezTo>
                    <a:pt x="52980" y="56051"/>
                    <a:pt x="52947" y="56027"/>
                    <a:pt x="52916" y="56027"/>
                  </a:cubicBezTo>
                  <a:cubicBezTo>
                    <a:pt x="52884" y="56027"/>
                    <a:pt x="52855" y="56051"/>
                    <a:pt x="52855" y="56098"/>
                  </a:cubicBezTo>
                  <a:cubicBezTo>
                    <a:pt x="52878" y="56729"/>
                    <a:pt x="52807" y="57360"/>
                    <a:pt x="52748" y="57980"/>
                  </a:cubicBezTo>
                  <a:cubicBezTo>
                    <a:pt x="52557" y="58015"/>
                    <a:pt x="52355" y="58063"/>
                    <a:pt x="52152" y="58099"/>
                  </a:cubicBezTo>
                  <a:cubicBezTo>
                    <a:pt x="52557" y="54789"/>
                    <a:pt x="52200" y="51360"/>
                    <a:pt x="51462" y="48121"/>
                  </a:cubicBezTo>
                  <a:cubicBezTo>
                    <a:pt x="51447" y="48045"/>
                    <a:pt x="51395" y="48013"/>
                    <a:pt x="51340" y="48013"/>
                  </a:cubicBezTo>
                  <a:cubicBezTo>
                    <a:pt x="51256" y="48013"/>
                    <a:pt x="51166" y="48086"/>
                    <a:pt x="51188" y="48193"/>
                  </a:cubicBezTo>
                  <a:cubicBezTo>
                    <a:pt x="51843" y="51574"/>
                    <a:pt x="51878" y="54801"/>
                    <a:pt x="51735" y="58182"/>
                  </a:cubicBezTo>
                  <a:cubicBezTo>
                    <a:pt x="47866" y="58873"/>
                    <a:pt x="43985" y="59396"/>
                    <a:pt x="40020" y="59777"/>
                  </a:cubicBezTo>
                  <a:lnTo>
                    <a:pt x="40020" y="59468"/>
                  </a:lnTo>
                  <a:cubicBezTo>
                    <a:pt x="40020" y="59379"/>
                    <a:pt x="39948" y="59334"/>
                    <a:pt x="39877" y="59334"/>
                  </a:cubicBezTo>
                  <a:cubicBezTo>
                    <a:pt x="39805" y="59334"/>
                    <a:pt x="39734" y="59379"/>
                    <a:pt x="39734" y="59468"/>
                  </a:cubicBezTo>
                  <a:lnTo>
                    <a:pt x="39734" y="59813"/>
                  </a:lnTo>
                  <a:cubicBezTo>
                    <a:pt x="39555" y="59825"/>
                    <a:pt x="39401" y="59837"/>
                    <a:pt x="39222" y="59861"/>
                  </a:cubicBezTo>
                  <a:cubicBezTo>
                    <a:pt x="39115" y="59873"/>
                    <a:pt x="39020" y="59873"/>
                    <a:pt x="38924" y="59885"/>
                  </a:cubicBezTo>
                  <a:cubicBezTo>
                    <a:pt x="38889" y="59742"/>
                    <a:pt x="38865" y="59575"/>
                    <a:pt x="38829" y="59420"/>
                  </a:cubicBezTo>
                  <a:cubicBezTo>
                    <a:pt x="38819" y="59343"/>
                    <a:pt x="38752" y="59308"/>
                    <a:pt x="38683" y="59308"/>
                  </a:cubicBezTo>
                  <a:cubicBezTo>
                    <a:pt x="38593" y="59308"/>
                    <a:pt x="38499" y="59367"/>
                    <a:pt x="38520" y="59468"/>
                  </a:cubicBezTo>
                  <a:lnTo>
                    <a:pt x="38567" y="59920"/>
                  </a:lnTo>
                  <a:cubicBezTo>
                    <a:pt x="38293" y="59944"/>
                    <a:pt x="38031" y="59956"/>
                    <a:pt x="37758" y="59980"/>
                  </a:cubicBezTo>
                  <a:cubicBezTo>
                    <a:pt x="37746" y="59885"/>
                    <a:pt x="37710" y="59777"/>
                    <a:pt x="37698" y="59694"/>
                  </a:cubicBezTo>
                  <a:cubicBezTo>
                    <a:pt x="37689" y="59628"/>
                    <a:pt x="37645" y="59599"/>
                    <a:pt x="37598" y="59599"/>
                  </a:cubicBezTo>
                  <a:cubicBezTo>
                    <a:pt x="37526" y="59599"/>
                    <a:pt x="37446" y="59665"/>
                    <a:pt x="37460" y="59766"/>
                  </a:cubicBezTo>
                  <a:cubicBezTo>
                    <a:pt x="37472" y="59837"/>
                    <a:pt x="37472" y="59920"/>
                    <a:pt x="37496" y="60004"/>
                  </a:cubicBezTo>
                  <a:cubicBezTo>
                    <a:pt x="37341" y="60016"/>
                    <a:pt x="37198" y="60039"/>
                    <a:pt x="37043" y="60039"/>
                  </a:cubicBezTo>
                  <a:cubicBezTo>
                    <a:pt x="37019" y="59825"/>
                    <a:pt x="36972" y="59623"/>
                    <a:pt x="36924" y="59420"/>
                  </a:cubicBezTo>
                  <a:cubicBezTo>
                    <a:pt x="36914" y="59353"/>
                    <a:pt x="36856" y="59322"/>
                    <a:pt x="36795" y="59322"/>
                  </a:cubicBezTo>
                  <a:cubicBezTo>
                    <a:pt x="36716" y="59322"/>
                    <a:pt x="36632" y="59374"/>
                    <a:pt x="36638" y="59468"/>
                  </a:cubicBezTo>
                  <a:cubicBezTo>
                    <a:pt x="36674" y="59658"/>
                    <a:pt x="36674" y="59873"/>
                    <a:pt x="36698" y="60075"/>
                  </a:cubicBezTo>
                  <a:cubicBezTo>
                    <a:pt x="36555" y="60099"/>
                    <a:pt x="36424" y="60099"/>
                    <a:pt x="36269" y="60111"/>
                  </a:cubicBezTo>
                  <a:lnTo>
                    <a:pt x="36269" y="58670"/>
                  </a:lnTo>
                  <a:cubicBezTo>
                    <a:pt x="36269" y="58646"/>
                    <a:pt x="36251" y="58634"/>
                    <a:pt x="36234" y="58634"/>
                  </a:cubicBezTo>
                  <a:cubicBezTo>
                    <a:pt x="36216" y="58634"/>
                    <a:pt x="36198" y="58646"/>
                    <a:pt x="36198" y="58670"/>
                  </a:cubicBezTo>
                  <a:lnTo>
                    <a:pt x="36198" y="60111"/>
                  </a:lnTo>
                  <a:cubicBezTo>
                    <a:pt x="36031" y="60123"/>
                    <a:pt x="35864" y="60135"/>
                    <a:pt x="35710" y="60135"/>
                  </a:cubicBezTo>
                  <a:cubicBezTo>
                    <a:pt x="35626" y="57980"/>
                    <a:pt x="35555" y="55836"/>
                    <a:pt x="35591" y="53681"/>
                  </a:cubicBezTo>
                  <a:cubicBezTo>
                    <a:pt x="35591" y="53586"/>
                    <a:pt x="35516" y="53539"/>
                    <a:pt x="35442" y="53539"/>
                  </a:cubicBezTo>
                  <a:cubicBezTo>
                    <a:pt x="35367" y="53539"/>
                    <a:pt x="35293" y="53586"/>
                    <a:pt x="35293" y="53681"/>
                  </a:cubicBezTo>
                  <a:cubicBezTo>
                    <a:pt x="35210" y="55836"/>
                    <a:pt x="35174" y="58015"/>
                    <a:pt x="35245" y="60170"/>
                  </a:cubicBezTo>
                  <a:cubicBezTo>
                    <a:pt x="31626" y="60420"/>
                    <a:pt x="27971" y="60647"/>
                    <a:pt x="24363" y="61075"/>
                  </a:cubicBezTo>
                  <a:cubicBezTo>
                    <a:pt x="24375" y="61051"/>
                    <a:pt x="24399" y="61016"/>
                    <a:pt x="24411" y="61004"/>
                  </a:cubicBezTo>
                  <a:cubicBezTo>
                    <a:pt x="24470" y="60968"/>
                    <a:pt x="24530" y="60944"/>
                    <a:pt x="24577" y="60873"/>
                  </a:cubicBezTo>
                  <a:cubicBezTo>
                    <a:pt x="24792" y="60420"/>
                    <a:pt x="24946" y="59980"/>
                    <a:pt x="25006" y="59551"/>
                  </a:cubicBezTo>
                  <a:cubicBezTo>
                    <a:pt x="25423" y="57968"/>
                    <a:pt x="25530" y="56337"/>
                    <a:pt x="25268" y="54694"/>
                  </a:cubicBezTo>
                  <a:cubicBezTo>
                    <a:pt x="25196" y="54193"/>
                    <a:pt x="25089" y="53420"/>
                    <a:pt x="24827" y="52789"/>
                  </a:cubicBezTo>
                  <a:cubicBezTo>
                    <a:pt x="25490" y="52882"/>
                    <a:pt x="26144" y="52948"/>
                    <a:pt x="26788" y="52948"/>
                  </a:cubicBezTo>
                  <a:cubicBezTo>
                    <a:pt x="26885" y="52948"/>
                    <a:pt x="26981" y="52946"/>
                    <a:pt x="27078" y="52943"/>
                  </a:cubicBezTo>
                  <a:cubicBezTo>
                    <a:pt x="27101" y="52943"/>
                    <a:pt x="27113" y="52919"/>
                    <a:pt x="27137" y="52908"/>
                  </a:cubicBezTo>
                  <a:cubicBezTo>
                    <a:pt x="27613" y="52860"/>
                    <a:pt x="28042" y="52658"/>
                    <a:pt x="28233" y="52205"/>
                  </a:cubicBezTo>
                  <a:cubicBezTo>
                    <a:pt x="28294" y="52061"/>
                    <a:pt x="28205" y="51855"/>
                    <a:pt x="28049" y="51855"/>
                  </a:cubicBezTo>
                  <a:cubicBezTo>
                    <a:pt x="28025" y="51855"/>
                    <a:pt x="27998" y="51860"/>
                    <a:pt x="27971" y="51872"/>
                  </a:cubicBezTo>
                  <a:cubicBezTo>
                    <a:pt x="27887" y="51896"/>
                    <a:pt x="27816" y="51931"/>
                    <a:pt x="27756" y="51955"/>
                  </a:cubicBezTo>
                  <a:cubicBezTo>
                    <a:pt x="27804" y="51907"/>
                    <a:pt x="27852" y="51884"/>
                    <a:pt x="27875" y="51836"/>
                  </a:cubicBezTo>
                  <a:lnTo>
                    <a:pt x="27911" y="51836"/>
                  </a:lnTo>
                  <a:cubicBezTo>
                    <a:pt x="27916" y="51836"/>
                    <a:pt x="27921" y="51837"/>
                    <a:pt x="27926" y="51837"/>
                  </a:cubicBezTo>
                  <a:cubicBezTo>
                    <a:pt x="28071" y="51837"/>
                    <a:pt x="28148" y="51665"/>
                    <a:pt x="28102" y="51538"/>
                  </a:cubicBezTo>
                  <a:cubicBezTo>
                    <a:pt x="28364" y="51074"/>
                    <a:pt x="28459" y="50479"/>
                    <a:pt x="28340" y="49979"/>
                  </a:cubicBezTo>
                  <a:cubicBezTo>
                    <a:pt x="28233" y="49490"/>
                    <a:pt x="27947" y="49086"/>
                    <a:pt x="27578" y="48788"/>
                  </a:cubicBezTo>
                  <a:cubicBezTo>
                    <a:pt x="28268" y="48609"/>
                    <a:pt x="29006" y="48478"/>
                    <a:pt x="29435" y="47966"/>
                  </a:cubicBezTo>
                  <a:cubicBezTo>
                    <a:pt x="29459" y="47972"/>
                    <a:pt x="29483" y="47975"/>
                    <a:pt x="29507" y="47975"/>
                  </a:cubicBezTo>
                  <a:cubicBezTo>
                    <a:pt x="29530" y="47975"/>
                    <a:pt x="29554" y="47972"/>
                    <a:pt x="29578" y="47966"/>
                  </a:cubicBezTo>
                  <a:cubicBezTo>
                    <a:pt x="33948" y="46002"/>
                    <a:pt x="38543" y="44847"/>
                    <a:pt x="43163" y="43573"/>
                  </a:cubicBezTo>
                  <a:cubicBezTo>
                    <a:pt x="43580" y="43454"/>
                    <a:pt x="44008" y="43335"/>
                    <a:pt x="44425" y="43216"/>
                  </a:cubicBezTo>
                  <a:close/>
                  <a:moveTo>
                    <a:pt x="17838" y="60861"/>
                  </a:moveTo>
                  <a:cubicBezTo>
                    <a:pt x="17993" y="60932"/>
                    <a:pt x="18172" y="61004"/>
                    <a:pt x="18338" y="61075"/>
                  </a:cubicBezTo>
                  <a:cubicBezTo>
                    <a:pt x="18315" y="61111"/>
                    <a:pt x="18279" y="61159"/>
                    <a:pt x="18255" y="61182"/>
                  </a:cubicBezTo>
                  <a:lnTo>
                    <a:pt x="18065" y="61135"/>
                  </a:lnTo>
                  <a:cubicBezTo>
                    <a:pt x="17957" y="61099"/>
                    <a:pt x="17850" y="61051"/>
                    <a:pt x="17731" y="61004"/>
                  </a:cubicBezTo>
                  <a:cubicBezTo>
                    <a:pt x="17803" y="60992"/>
                    <a:pt x="17838" y="60920"/>
                    <a:pt x="17838" y="60861"/>
                  </a:cubicBezTo>
                  <a:close/>
                  <a:moveTo>
                    <a:pt x="24184" y="59277"/>
                  </a:moveTo>
                  <a:cubicBezTo>
                    <a:pt x="24232" y="59325"/>
                    <a:pt x="24292" y="59349"/>
                    <a:pt x="24351" y="59349"/>
                  </a:cubicBezTo>
                  <a:cubicBezTo>
                    <a:pt x="24244" y="59766"/>
                    <a:pt x="24125" y="60182"/>
                    <a:pt x="23982" y="60599"/>
                  </a:cubicBezTo>
                  <a:cubicBezTo>
                    <a:pt x="23934" y="60718"/>
                    <a:pt x="23982" y="60825"/>
                    <a:pt x="24053" y="60897"/>
                  </a:cubicBezTo>
                  <a:cubicBezTo>
                    <a:pt x="24030" y="60968"/>
                    <a:pt x="24006" y="61063"/>
                    <a:pt x="23982" y="61135"/>
                  </a:cubicBezTo>
                  <a:cubicBezTo>
                    <a:pt x="23792" y="61170"/>
                    <a:pt x="23613" y="61182"/>
                    <a:pt x="23411" y="61218"/>
                  </a:cubicBezTo>
                  <a:cubicBezTo>
                    <a:pt x="23744" y="60647"/>
                    <a:pt x="23994" y="59968"/>
                    <a:pt x="24184" y="59277"/>
                  </a:cubicBezTo>
                  <a:close/>
                  <a:moveTo>
                    <a:pt x="20017" y="60885"/>
                  </a:moveTo>
                  <a:cubicBezTo>
                    <a:pt x="20160" y="60956"/>
                    <a:pt x="20291" y="61028"/>
                    <a:pt x="20434" y="61063"/>
                  </a:cubicBezTo>
                  <a:lnTo>
                    <a:pt x="20458" y="61063"/>
                  </a:lnTo>
                  <a:cubicBezTo>
                    <a:pt x="20351" y="61159"/>
                    <a:pt x="20243" y="61242"/>
                    <a:pt x="20112" y="61313"/>
                  </a:cubicBezTo>
                  <a:cubicBezTo>
                    <a:pt x="20136" y="61230"/>
                    <a:pt x="20112" y="61123"/>
                    <a:pt x="19993" y="61075"/>
                  </a:cubicBezTo>
                  <a:cubicBezTo>
                    <a:pt x="19982" y="61063"/>
                    <a:pt x="19946" y="61063"/>
                    <a:pt x="19934" y="61051"/>
                  </a:cubicBezTo>
                  <a:cubicBezTo>
                    <a:pt x="19982" y="61004"/>
                    <a:pt x="20005" y="60944"/>
                    <a:pt x="20017" y="60885"/>
                  </a:cubicBezTo>
                  <a:close/>
                  <a:moveTo>
                    <a:pt x="21017" y="52300"/>
                  </a:moveTo>
                  <a:cubicBezTo>
                    <a:pt x="21053" y="52312"/>
                    <a:pt x="21077" y="52324"/>
                    <a:pt x="21125" y="52336"/>
                  </a:cubicBezTo>
                  <a:cubicBezTo>
                    <a:pt x="21529" y="52431"/>
                    <a:pt x="21910" y="52479"/>
                    <a:pt x="22315" y="52515"/>
                  </a:cubicBezTo>
                  <a:cubicBezTo>
                    <a:pt x="22315" y="52538"/>
                    <a:pt x="22327" y="52562"/>
                    <a:pt x="22327" y="52598"/>
                  </a:cubicBezTo>
                  <a:cubicBezTo>
                    <a:pt x="22684" y="53229"/>
                    <a:pt x="22970" y="53920"/>
                    <a:pt x="23196" y="54622"/>
                  </a:cubicBezTo>
                  <a:cubicBezTo>
                    <a:pt x="23351" y="55182"/>
                    <a:pt x="23387" y="55789"/>
                    <a:pt x="23625" y="56325"/>
                  </a:cubicBezTo>
                  <a:cubicBezTo>
                    <a:pt x="23637" y="56372"/>
                    <a:pt x="23684" y="56384"/>
                    <a:pt x="23732" y="56408"/>
                  </a:cubicBezTo>
                  <a:cubicBezTo>
                    <a:pt x="23744" y="56646"/>
                    <a:pt x="23756" y="56884"/>
                    <a:pt x="23744" y="57134"/>
                  </a:cubicBezTo>
                  <a:cubicBezTo>
                    <a:pt x="23637" y="57849"/>
                    <a:pt x="23434" y="58551"/>
                    <a:pt x="23172" y="59265"/>
                  </a:cubicBezTo>
                  <a:cubicBezTo>
                    <a:pt x="22875" y="59718"/>
                    <a:pt x="22494" y="60123"/>
                    <a:pt x="22041" y="60551"/>
                  </a:cubicBezTo>
                  <a:cubicBezTo>
                    <a:pt x="22017" y="60587"/>
                    <a:pt x="21982" y="60635"/>
                    <a:pt x="21982" y="60694"/>
                  </a:cubicBezTo>
                  <a:cubicBezTo>
                    <a:pt x="21744" y="60825"/>
                    <a:pt x="21506" y="60944"/>
                    <a:pt x="21327" y="61135"/>
                  </a:cubicBezTo>
                  <a:cubicBezTo>
                    <a:pt x="21255" y="61206"/>
                    <a:pt x="21244" y="61325"/>
                    <a:pt x="21255" y="61432"/>
                  </a:cubicBezTo>
                  <a:cubicBezTo>
                    <a:pt x="21196" y="61480"/>
                    <a:pt x="21136" y="61528"/>
                    <a:pt x="21077" y="61587"/>
                  </a:cubicBezTo>
                  <a:cubicBezTo>
                    <a:pt x="20958" y="61599"/>
                    <a:pt x="20839" y="61623"/>
                    <a:pt x="20720" y="61647"/>
                  </a:cubicBezTo>
                  <a:cubicBezTo>
                    <a:pt x="20827" y="61587"/>
                    <a:pt x="20886" y="61551"/>
                    <a:pt x="20946" y="61492"/>
                  </a:cubicBezTo>
                  <a:cubicBezTo>
                    <a:pt x="21005" y="61456"/>
                    <a:pt x="21005" y="61373"/>
                    <a:pt x="20970" y="61313"/>
                  </a:cubicBezTo>
                  <a:cubicBezTo>
                    <a:pt x="23339" y="59813"/>
                    <a:pt x="22089" y="54324"/>
                    <a:pt x="20874" y="52455"/>
                  </a:cubicBezTo>
                  <a:cubicBezTo>
                    <a:pt x="20946" y="52431"/>
                    <a:pt x="20994" y="52372"/>
                    <a:pt x="21017" y="52300"/>
                  </a:cubicBezTo>
                  <a:close/>
                  <a:moveTo>
                    <a:pt x="27875" y="0"/>
                  </a:moveTo>
                  <a:cubicBezTo>
                    <a:pt x="27799" y="0"/>
                    <a:pt x="27725" y="34"/>
                    <a:pt x="27685" y="115"/>
                  </a:cubicBezTo>
                  <a:cubicBezTo>
                    <a:pt x="25970" y="3509"/>
                    <a:pt x="24565" y="7140"/>
                    <a:pt x="23399" y="10891"/>
                  </a:cubicBezTo>
                  <a:cubicBezTo>
                    <a:pt x="23137" y="9974"/>
                    <a:pt x="22815" y="9081"/>
                    <a:pt x="22518" y="8164"/>
                  </a:cubicBezTo>
                  <a:cubicBezTo>
                    <a:pt x="22494" y="8094"/>
                    <a:pt x="22439" y="8065"/>
                    <a:pt x="22383" y="8065"/>
                  </a:cubicBezTo>
                  <a:cubicBezTo>
                    <a:pt x="22295" y="8065"/>
                    <a:pt x="22207" y="8138"/>
                    <a:pt x="22244" y="8247"/>
                  </a:cubicBezTo>
                  <a:cubicBezTo>
                    <a:pt x="22577" y="9224"/>
                    <a:pt x="22922" y="10224"/>
                    <a:pt x="23315" y="11188"/>
                  </a:cubicBezTo>
                  <a:cubicBezTo>
                    <a:pt x="23101" y="11891"/>
                    <a:pt x="22899" y="12593"/>
                    <a:pt x="22696" y="13284"/>
                  </a:cubicBezTo>
                  <a:cubicBezTo>
                    <a:pt x="22482" y="12295"/>
                    <a:pt x="22137" y="11295"/>
                    <a:pt x="21863" y="10331"/>
                  </a:cubicBezTo>
                  <a:cubicBezTo>
                    <a:pt x="21848" y="10268"/>
                    <a:pt x="21800" y="10240"/>
                    <a:pt x="21751" y="10240"/>
                  </a:cubicBezTo>
                  <a:cubicBezTo>
                    <a:pt x="21678" y="10240"/>
                    <a:pt x="21603" y="10299"/>
                    <a:pt x="21625" y="10390"/>
                  </a:cubicBezTo>
                  <a:cubicBezTo>
                    <a:pt x="21946" y="11486"/>
                    <a:pt x="22184" y="12641"/>
                    <a:pt x="22577" y="13712"/>
                  </a:cubicBezTo>
                  <a:cubicBezTo>
                    <a:pt x="22518" y="13950"/>
                    <a:pt x="22446" y="14177"/>
                    <a:pt x="22387" y="14427"/>
                  </a:cubicBezTo>
                  <a:cubicBezTo>
                    <a:pt x="22148" y="13534"/>
                    <a:pt x="21791" y="12665"/>
                    <a:pt x="21601" y="11760"/>
                  </a:cubicBezTo>
                  <a:cubicBezTo>
                    <a:pt x="21586" y="11697"/>
                    <a:pt x="21538" y="11669"/>
                    <a:pt x="21489" y="11669"/>
                  </a:cubicBezTo>
                  <a:cubicBezTo>
                    <a:pt x="21417" y="11669"/>
                    <a:pt x="21341" y="11727"/>
                    <a:pt x="21363" y="11819"/>
                  </a:cubicBezTo>
                  <a:cubicBezTo>
                    <a:pt x="21565" y="12819"/>
                    <a:pt x="21791" y="13950"/>
                    <a:pt x="22279" y="14855"/>
                  </a:cubicBezTo>
                  <a:cubicBezTo>
                    <a:pt x="22220" y="15058"/>
                    <a:pt x="22184" y="15272"/>
                    <a:pt x="22137" y="15474"/>
                  </a:cubicBezTo>
                  <a:cubicBezTo>
                    <a:pt x="21922" y="14522"/>
                    <a:pt x="21613" y="13569"/>
                    <a:pt x="21363" y="12629"/>
                  </a:cubicBezTo>
                  <a:cubicBezTo>
                    <a:pt x="21344" y="12569"/>
                    <a:pt x="21298" y="12543"/>
                    <a:pt x="21250" y="12543"/>
                  </a:cubicBezTo>
                  <a:cubicBezTo>
                    <a:pt x="21174" y="12543"/>
                    <a:pt x="21095" y="12610"/>
                    <a:pt x="21125" y="12712"/>
                  </a:cubicBezTo>
                  <a:cubicBezTo>
                    <a:pt x="21255" y="13343"/>
                    <a:pt x="21363" y="14022"/>
                    <a:pt x="21494" y="14677"/>
                  </a:cubicBezTo>
                  <a:cubicBezTo>
                    <a:pt x="21196" y="13879"/>
                    <a:pt x="20886" y="13105"/>
                    <a:pt x="20577" y="12367"/>
                  </a:cubicBezTo>
                  <a:cubicBezTo>
                    <a:pt x="20547" y="12286"/>
                    <a:pt x="20482" y="12257"/>
                    <a:pt x="20413" y="12257"/>
                  </a:cubicBezTo>
                  <a:cubicBezTo>
                    <a:pt x="20400" y="12257"/>
                    <a:pt x="20387" y="12258"/>
                    <a:pt x="20374" y="12260"/>
                  </a:cubicBezTo>
                  <a:cubicBezTo>
                    <a:pt x="21982" y="7950"/>
                    <a:pt x="24387" y="3902"/>
                    <a:pt x="27423" y="389"/>
                  </a:cubicBezTo>
                  <a:cubicBezTo>
                    <a:pt x="27478" y="315"/>
                    <a:pt x="27419" y="220"/>
                    <a:pt x="27345" y="220"/>
                  </a:cubicBezTo>
                  <a:cubicBezTo>
                    <a:pt x="27324" y="220"/>
                    <a:pt x="27301" y="228"/>
                    <a:pt x="27280" y="246"/>
                  </a:cubicBezTo>
                  <a:cubicBezTo>
                    <a:pt x="23101" y="4675"/>
                    <a:pt x="20184" y="9998"/>
                    <a:pt x="18636" y="15891"/>
                  </a:cubicBezTo>
                  <a:cubicBezTo>
                    <a:pt x="17898" y="18737"/>
                    <a:pt x="17493" y="21654"/>
                    <a:pt x="17434" y="24583"/>
                  </a:cubicBezTo>
                  <a:cubicBezTo>
                    <a:pt x="17398" y="26202"/>
                    <a:pt x="17445" y="27857"/>
                    <a:pt x="17672" y="29464"/>
                  </a:cubicBezTo>
                  <a:cubicBezTo>
                    <a:pt x="17748" y="30054"/>
                    <a:pt x="18575" y="33226"/>
                    <a:pt x="17712" y="33226"/>
                  </a:cubicBezTo>
                  <a:cubicBezTo>
                    <a:pt x="17634" y="33226"/>
                    <a:pt x="17541" y="33200"/>
                    <a:pt x="17434" y="33143"/>
                  </a:cubicBezTo>
                  <a:cubicBezTo>
                    <a:pt x="17397" y="33124"/>
                    <a:pt x="17356" y="33115"/>
                    <a:pt x="17315" y="33115"/>
                  </a:cubicBezTo>
                  <a:cubicBezTo>
                    <a:pt x="17157" y="33115"/>
                    <a:pt x="16998" y="33249"/>
                    <a:pt x="17064" y="33429"/>
                  </a:cubicBezTo>
                  <a:cubicBezTo>
                    <a:pt x="17362" y="34215"/>
                    <a:pt x="17326" y="34239"/>
                    <a:pt x="17517" y="34524"/>
                  </a:cubicBezTo>
                  <a:cubicBezTo>
                    <a:pt x="17612" y="34953"/>
                    <a:pt x="17719" y="35405"/>
                    <a:pt x="17815" y="35846"/>
                  </a:cubicBezTo>
                  <a:cubicBezTo>
                    <a:pt x="17815" y="35894"/>
                    <a:pt x="17815" y="35941"/>
                    <a:pt x="17850" y="35965"/>
                  </a:cubicBezTo>
                  <a:cubicBezTo>
                    <a:pt x="18100" y="36953"/>
                    <a:pt x="18434" y="37906"/>
                    <a:pt x="18886" y="38787"/>
                  </a:cubicBezTo>
                  <a:cubicBezTo>
                    <a:pt x="14409" y="39382"/>
                    <a:pt x="9956" y="40120"/>
                    <a:pt x="5634" y="41144"/>
                  </a:cubicBezTo>
                  <a:lnTo>
                    <a:pt x="5515" y="41144"/>
                  </a:lnTo>
                  <a:cubicBezTo>
                    <a:pt x="5450" y="41079"/>
                    <a:pt x="5362" y="41048"/>
                    <a:pt x="5276" y="41048"/>
                  </a:cubicBezTo>
                  <a:cubicBezTo>
                    <a:pt x="5098" y="41048"/>
                    <a:pt x="4931" y="41181"/>
                    <a:pt x="5003" y="41406"/>
                  </a:cubicBezTo>
                  <a:cubicBezTo>
                    <a:pt x="5158" y="41847"/>
                    <a:pt x="5301" y="42275"/>
                    <a:pt x="5456" y="42728"/>
                  </a:cubicBezTo>
                  <a:cubicBezTo>
                    <a:pt x="5468" y="42787"/>
                    <a:pt x="5480" y="42835"/>
                    <a:pt x="5492" y="42894"/>
                  </a:cubicBezTo>
                  <a:cubicBezTo>
                    <a:pt x="5492" y="43025"/>
                    <a:pt x="5515" y="43144"/>
                    <a:pt x="5575" y="43275"/>
                  </a:cubicBezTo>
                  <a:cubicBezTo>
                    <a:pt x="5587" y="43311"/>
                    <a:pt x="5634" y="43335"/>
                    <a:pt x="5670" y="43335"/>
                  </a:cubicBezTo>
                  <a:cubicBezTo>
                    <a:pt x="5754" y="43466"/>
                    <a:pt x="5837" y="43609"/>
                    <a:pt x="5992" y="43680"/>
                  </a:cubicBezTo>
                  <a:cubicBezTo>
                    <a:pt x="6004" y="43692"/>
                    <a:pt x="6027" y="43692"/>
                    <a:pt x="6051" y="43692"/>
                  </a:cubicBezTo>
                  <a:cubicBezTo>
                    <a:pt x="4658" y="43704"/>
                    <a:pt x="3170" y="44287"/>
                    <a:pt x="1884" y="44895"/>
                  </a:cubicBezTo>
                  <a:cubicBezTo>
                    <a:pt x="1563" y="44811"/>
                    <a:pt x="1265" y="44716"/>
                    <a:pt x="955" y="44633"/>
                  </a:cubicBezTo>
                  <a:cubicBezTo>
                    <a:pt x="934" y="44626"/>
                    <a:pt x="913" y="44623"/>
                    <a:pt x="894" y="44623"/>
                  </a:cubicBezTo>
                  <a:cubicBezTo>
                    <a:pt x="716" y="44623"/>
                    <a:pt x="667" y="44903"/>
                    <a:pt x="872" y="44978"/>
                  </a:cubicBezTo>
                  <a:cubicBezTo>
                    <a:pt x="932" y="44990"/>
                    <a:pt x="991" y="45014"/>
                    <a:pt x="1051" y="45038"/>
                  </a:cubicBezTo>
                  <a:cubicBezTo>
                    <a:pt x="848" y="45169"/>
                    <a:pt x="848" y="45550"/>
                    <a:pt x="991" y="45764"/>
                  </a:cubicBezTo>
                  <a:cubicBezTo>
                    <a:pt x="1171" y="46081"/>
                    <a:pt x="1510" y="46173"/>
                    <a:pt x="1842" y="46173"/>
                  </a:cubicBezTo>
                  <a:cubicBezTo>
                    <a:pt x="1884" y="46173"/>
                    <a:pt x="1926" y="46171"/>
                    <a:pt x="1967" y="46169"/>
                  </a:cubicBezTo>
                  <a:cubicBezTo>
                    <a:pt x="1967" y="46301"/>
                    <a:pt x="2026" y="46440"/>
                    <a:pt x="2154" y="46440"/>
                  </a:cubicBezTo>
                  <a:cubicBezTo>
                    <a:pt x="2198" y="46440"/>
                    <a:pt x="2251" y="46423"/>
                    <a:pt x="2313" y="46383"/>
                  </a:cubicBezTo>
                  <a:cubicBezTo>
                    <a:pt x="2336" y="46371"/>
                    <a:pt x="2372" y="46347"/>
                    <a:pt x="2420" y="46323"/>
                  </a:cubicBezTo>
                  <a:lnTo>
                    <a:pt x="2444" y="46300"/>
                  </a:lnTo>
                  <a:cubicBezTo>
                    <a:pt x="2456" y="46312"/>
                    <a:pt x="2456" y="46323"/>
                    <a:pt x="2491" y="46359"/>
                  </a:cubicBezTo>
                  <a:cubicBezTo>
                    <a:pt x="2515" y="46442"/>
                    <a:pt x="2539" y="46538"/>
                    <a:pt x="2551" y="46621"/>
                  </a:cubicBezTo>
                  <a:cubicBezTo>
                    <a:pt x="2575" y="46788"/>
                    <a:pt x="2598" y="46943"/>
                    <a:pt x="2575" y="47097"/>
                  </a:cubicBezTo>
                  <a:cubicBezTo>
                    <a:pt x="2575" y="47324"/>
                    <a:pt x="2539" y="47550"/>
                    <a:pt x="2503" y="47776"/>
                  </a:cubicBezTo>
                  <a:cubicBezTo>
                    <a:pt x="2479" y="47776"/>
                    <a:pt x="2456" y="47776"/>
                    <a:pt x="2432" y="47752"/>
                  </a:cubicBezTo>
                  <a:cubicBezTo>
                    <a:pt x="2253" y="47728"/>
                    <a:pt x="2086" y="47669"/>
                    <a:pt x="1908" y="47633"/>
                  </a:cubicBezTo>
                  <a:cubicBezTo>
                    <a:pt x="1790" y="47619"/>
                    <a:pt x="1670" y="47607"/>
                    <a:pt x="1550" y="47607"/>
                  </a:cubicBezTo>
                  <a:cubicBezTo>
                    <a:pt x="1368" y="47607"/>
                    <a:pt x="1187" y="47635"/>
                    <a:pt x="1015" y="47728"/>
                  </a:cubicBezTo>
                  <a:cubicBezTo>
                    <a:pt x="812" y="47847"/>
                    <a:pt x="658" y="48050"/>
                    <a:pt x="610" y="48288"/>
                  </a:cubicBezTo>
                  <a:cubicBezTo>
                    <a:pt x="527" y="48276"/>
                    <a:pt x="431" y="48252"/>
                    <a:pt x="348" y="48228"/>
                  </a:cubicBezTo>
                  <a:cubicBezTo>
                    <a:pt x="326" y="48223"/>
                    <a:pt x="305" y="48220"/>
                    <a:pt x="286" y="48220"/>
                  </a:cubicBezTo>
                  <a:cubicBezTo>
                    <a:pt x="61" y="48220"/>
                    <a:pt x="0" y="48568"/>
                    <a:pt x="241" y="48633"/>
                  </a:cubicBezTo>
                  <a:cubicBezTo>
                    <a:pt x="408" y="48681"/>
                    <a:pt x="551" y="48740"/>
                    <a:pt x="717" y="48800"/>
                  </a:cubicBezTo>
                  <a:cubicBezTo>
                    <a:pt x="753" y="48848"/>
                    <a:pt x="789" y="48883"/>
                    <a:pt x="836" y="48931"/>
                  </a:cubicBezTo>
                  <a:cubicBezTo>
                    <a:pt x="884" y="48967"/>
                    <a:pt x="937" y="48984"/>
                    <a:pt x="988" y="48984"/>
                  </a:cubicBezTo>
                  <a:cubicBezTo>
                    <a:pt x="1039" y="48984"/>
                    <a:pt x="1086" y="48967"/>
                    <a:pt x="1122" y="48931"/>
                  </a:cubicBezTo>
                  <a:cubicBezTo>
                    <a:pt x="2027" y="49240"/>
                    <a:pt x="2991" y="49586"/>
                    <a:pt x="3944" y="49860"/>
                  </a:cubicBezTo>
                  <a:cubicBezTo>
                    <a:pt x="3932" y="49883"/>
                    <a:pt x="3920" y="49931"/>
                    <a:pt x="3932" y="49979"/>
                  </a:cubicBezTo>
                  <a:cubicBezTo>
                    <a:pt x="4099" y="50586"/>
                    <a:pt x="4301" y="51169"/>
                    <a:pt x="4301" y="51800"/>
                  </a:cubicBezTo>
                  <a:cubicBezTo>
                    <a:pt x="4301" y="51919"/>
                    <a:pt x="4289" y="52062"/>
                    <a:pt x="4289" y="52181"/>
                  </a:cubicBezTo>
                  <a:cubicBezTo>
                    <a:pt x="4241" y="52217"/>
                    <a:pt x="4230" y="52277"/>
                    <a:pt x="4277" y="52336"/>
                  </a:cubicBezTo>
                  <a:cubicBezTo>
                    <a:pt x="4218" y="52789"/>
                    <a:pt x="4099" y="53217"/>
                    <a:pt x="3968" y="53646"/>
                  </a:cubicBezTo>
                  <a:lnTo>
                    <a:pt x="3968" y="53681"/>
                  </a:lnTo>
                  <a:cubicBezTo>
                    <a:pt x="3622" y="53467"/>
                    <a:pt x="3265" y="53277"/>
                    <a:pt x="2920" y="53050"/>
                  </a:cubicBezTo>
                  <a:cubicBezTo>
                    <a:pt x="2898" y="53038"/>
                    <a:pt x="2877" y="53032"/>
                    <a:pt x="2856" y="53032"/>
                  </a:cubicBezTo>
                  <a:cubicBezTo>
                    <a:pt x="2741" y="53032"/>
                    <a:pt x="2658" y="53206"/>
                    <a:pt x="2789" y="53277"/>
                  </a:cubicBezTo>
                  <a:cubicBezTo>
                    <a:pt x="2801" y="53289"/>
                    <a:pt x="2837" y="53312"/>
                    <a:pt x="2848" y="53324"/>
                  </a:cubicBezTo>
                  <a:cubicBezTo>
                    <a:pt x="2753" y="53336"/>
                    <a:pt x="2694" y="53467"/>
                    <a:pt x="2801" y="53527"/>
                  </a:cubicBezTo>
                  <a:cubicBezTo>
                    <a:pt x="2813" y="53551"/>
                    <a:pt x="2837" y="53551"/>
                    <a:pt x="2848" y="53562"/>
                  </a:cubicBezTo>
                  <a:cubicBezTo>
                    <a:pt x="2777" y="53586"/>
                    <a:pt x="2717" y="53693"/>
                    <a:pt x="2801" y="53765"/>
                  </a:cubicBezTo>
                  <a:cubicBezTo>
                    <a:pt x="6015" y="56479"/>
                    <a:pt x="10016" y="58408"/>
                    <a:pt x="13862" y="60051"/>
                  </a:cubicBezTo>
                  <a:cubicBezTo>
                    <a:pt x="15314" y="60674"/>
                    <a:pt x="17492" y="62044"/>
                    <a:pt x="19293" y="62044"/>
                  </a:cubicBezTo>
                  <a:cubicBezTo>
                    <a:pt x="19353" y="62044"/>
                    <a:pt x="19411" y="62043"/>
                    <a:pt x="19470" y="62040"/>
                  </a:cubicBezTo>
                  <a:cubicBezTo>
                    <a:pt x="19481" y="62075"/>
                    <a:pt x="19517" y="62099"/>
                    <a:pt x="19565" y="62099"/>
                  </a:cubicBezTo>
                  <a:lnTo>
                    <a:pt x="20541" y="62099"/>
                  </a:lnTo>
                  <a:cubicBezTo>
                    <a:pt x="20493" y="62282"/>
                    <a:pt x="20624" y="62481"/>
                    <a:pt x="20821" y="62481"/>
                  </a:cubicBezTo>
                  <a:cubicBezTo>
                    <a:pt x="20867" y="62481"/>
                    <a:pt x="20917" y="62470"/>
                    <a:pt x="20970" y="62444"/>
                  </a:cubicBezTo>
                  <a:cubicBezTo>
                    <a:pt x="21077" y="62397"/>
                    <a:pt x="21172" y="62337"/>
                    <a:pt x="21267" y="62278"/>
                  </a:cubicBezTo>
                  <a:cubicBezTo>
                    <a:pt x="22089" y="62206"/>
                    <a:pt x="22910" y="62123"/>
                    <a:pt x="23732" y="62040"/>
                  </a:cubicBezTo>
                  <a:cubicBezTo>
                    <a:pt x="23743" y="62050"/>
                    <a:pt x="23758" y="62056"/>
                    <a:pt x="23774" y="62056"/>
                  </a:cubicBezTo>
                  <a:cubicBezTo>
                    <a:pt x="23794" y="62056"/>
                    <a:pt x="23814" y="62047"/>
                    <a:pt x="23827" y="62028"/>
                  </a:cubicBezTo>
                  <a:cubicBezTo>
                    <a:pt x="23994" y="62016"/>
                    <a:pt x="24161" y="62004"/>
                    <a:pt x="24339" y="61980"/>
                  </a:cubicBezTo>
                  <a:cubicBezTo>
                    <a:pt x="26851" y="61849"/>
                    <a:pt x="29399" y="61611"/>
                    <a:pt x="31923" y="61349"/>
                  </a:cubicBezTo>
                  <a:cubicBezTo>
                    <a:pt x="38555" y="60789"/>
                    <a:pt x="45128" y="60230"/>
                    <a:pt x="51688" y="59146"/>
                  </a:cubicBezTo>
                  <a:cubicBezTo>
                    <a:pt x="51688" y="59218"/>
                    <a:pt x="51676" y="59301"/>
                    <a:pt x="51676" y="59385"/>
                  </a:cubicBezTo>
                  <a:cubicBezTo>
                    <a:pt x="51669" y="59472"/>
                    <a:pt x="51757" y="59525"/>
                    <a:pt x="51839" y="59525"/>
                  </a:cubicBezTo>
                  <a:cubicBezTo>
                    <a:pt x="51903" y="59525"/>
                    <a:pt x="51963" y="59493"/>
                    <a:pt x="51974" y="59420"/>
                  </a:cubicBezTo>
                  <a:cubicBezTo>
                    <a:pt x="51986" y="59301"/>
                    <a:pt x="52009" y="59206"/>
                    <a:pt x="52021" y="59087"/>
                  </a:cubicBezTo>
                  <a:cubicBezTo>
                    <a:pt x="54641" y="58634"/>
                    <a:pt x="57248" y="58111"/>
                    <a:pt x="59844" y="57480"/>
                  </a:cubicBezTo>
                  <a:cubicBezTo>
                    <a:pt x="59903" y="57491"/>
                    <a:pt x="59987" y="57503"/>
                    <a:pt x="60058" y="57503"/>
                  </a:cubicBezTo>
                  <a:cubicBezTo>
                    <a:pt x="60260" y="57503"/>
                    <a:pt x="60427" y="57432"/>
                    <a:pt x="60546" y="57301"/>
                  </a:cubicBezTo>
                  <a:cubicBezTo>
                    <a:pt x="60582" y="57277"/>
                    <a:pt x="60618" y="57277"/>
                    <a:pt x="60653" y="57265"/>
                  </a:cubicBezTo>
                  <a:cubicBezTo>
                    <a:pt x="60975" y="57194"/>
                    <a:pt x="60975" y="56825"/>
                    <a:pt x="60796" y="56646"/>
                  </a:cubicBezTo>
                  <a:cubicBezTo>
                    <a:pt x="62796" y="53062"/>
                    <a:pt x="63987" y="46550"/>
                    <a:pt x="60796" y="43549"/>
                  </a:cubicBezTo>
                  <a:cubicBezTo>
                    <a:pt x="60736" y="43493"/>
                    <a:pt x="60672" y="43469"/>
                    <a:pt x="60611" y="43469"/>
                  </a:cubicBezTo>
                  <a:cubicBezTo>
                    <a:pt x="60492" y="43469"/>
                    <a:pt x="60387" y="43562"/>
                    <a:pt x="60356" y="43680"/>
                  </a:cubicBezTo>
                  <a:cubicBezTo>
                    <a:pt x="59665" y="43371"/>
                    <a:pt x="58855" y="43264"/>
                    <a:pt x="58141" y="43085"/>
                  </a:cubicBezTo>
                  <a:cubicBezTo>
                    <a:pt x="57297" y="42862"/>
                    <a:pt x="56418" y="42489"/>
                    <a:pt x="55562" y="42489"/>
                  </a:cubicBezTo>
                  <a:cubicBezTo>
                    <a:pt x="55548" y="42489"/>
                    <a:pt x="55535" y="42489"/>
                    <a:pt x="55522" y="42490"/>
                  </a:cubicBezTo>
                  <a:cubicBezTo>
                    <a:pt x="55415" y="42490"/>
                    <a:pt x="55355" y="42537"/>
                    <a:pt x="55307" y="42609"/>
                  </a:cubicBezTo>
                  <a:cubicBezTo>
                    <a:pt x="55236" y="42561"/>
                    <a:pt x="55141" y="42537"/>
                    <a:pt x="55069" y="42490"/>
                  </a:cubicBezTo>
                  <a:lnTo>
                    <a:pt x="55057" y="42490"/>
                  </a:lnTo>
                  <a:cubicBezTo>
                    <a:pt x="55069" y="42478"/>
                    <a:pt x="55105" y="42478"/>
                    <a:pt x="55117" y="42466"/>
                  </a:cubicBezTo>
                  <a:cubicBezTo>
                    <a:pt x="55379" y="42347"/>
                    <a:pt x="55367" y="41978"/>
                    <a:pt x="55141" y="41894"/>
                  </a:cubicBezTo>
                  <a:cubicBezTo>
                    <a:pt x="55498" y="41466"/>
                    <a:pt x="55522" y="40894"/>
                    <a:pt x="55343" y="40347"/>
                  </a:cubicBezTo>
                  <a:cubicBezTo>
                    <a:pt x="55355" y="39787"/>
                    <a:pt x="55105" y="39454"/>
                    <a:pt x="54700" y="39287"/>
                  </a:cubicBezTo>
                  <a:cubicBezTo>
                    <a:pt x="54581" y="39168"/>
                    <a:pt x="54450" y="39049"/>
                    <a:pt x="54331" y="38977"/>
                  </a:cubicBezTo>
                  <a:cubicBezTo>
                    <a:pt x="54318" y="38970"/>
                    <a:pt x="54304" y="38966"/>
                    <a:pt x="54292" y="38966"/>
                  </a:cubicBezTo>
                  <a:cubicBezTo>
                    <a:pt x="54228" y="38966"/>
                    <a:pt x="54188" y="39056"/>
                    <a:pt x="54248" y="39096"/>
                  </a:cubicBezTo>
                  <a:cubicBezTo>
                    <a:pt x="54200" y="39084"/>
                    <a:pt x="54149" y="39078"/>
                    <a:pt x="54097" y="39078"/>
                  </a:cubicBezTo>
                  <a:cubicBezTo>
                    <a:pt x="54045" y="39078"/>
                    <a:pt x="53992" y="39084"/>
                    <a:pt x="53938" y="39096"/>
                  </a:cubicBezTo>
                  <a:cubicBezTo>
                    <a:pt x="53974" y="38775"/>
                    <a:pt x="53950" y="38453"/>
                    <a:pt x="53891" y="38132"/>
                  </a:cubicBezTo>
                  <a:cubicBezTo>
                    <a:pt x="53926" y="38037"/>
                    <a:pt x="53926" y="37918"/>
                    <a:pt x="53891" y="37834"/>
                  </a:cubicBezTo>
                  <a:cubicBezTo>
                    <a:pt x="53914" y="37727"/>
                    <a:pt x="53867" y="37632"/>
                    <a:pt x="53795" y="37584"/>
                  </a:cubicBezTo>
                  <a:cubicBezTo>
                    <a:pt x="53760" y="37537"/>
                    <a:pt x="53736" y="37501"/>
                    <a:pt x="53688" y="37477"/>
                  </a:cubicBezTo>
                  <a:cubicBezTo>
                    <a:pt x="53677" y="37256"/>
                    <a:pt x="53543" y="37045"/>
                    <a:pt x="53275" y="37045"/>
                  </a:cubicBezTo>
                  <a:cubicBezTo>
                    <a:pt x="53255" y="37045"/>
                    <a:pt x="53234" y="37046"/>
                    <a:pt x="53212" y="37048"/>
                  </a:cubicBezTo>
                  <a:cubicBezTo>
                    <a:pt x="50735" y="37194"/>
                    <a:pt x="48265" y="37227"/>
                    <a:pt x="45796" y="37227"/>
                  </a:cubicBezTo>
                  <a:cubicBezTo>
                    <a:pt x="43750" y="37227"/>
                    <a:pt x="41704" y="37204"/>
                    <a:pt x="39658" y="37204"/>
                  </a:cubicBezTo>
                  <a:cubicBezTo>
                    <a:pt x="38109" y="37204"/>
                    <a:pt x="36559" y="37217"/>
                    <a:pt x="35007" y="37263"/>
                  </a:cubicBezTo>
                  <a:cubicBezTo>
                    <a:pt x="35007" y="37096"/>
                    <a:pt x="34904" y="36951"/>
                    <a:pt x="34697" y="36951"/>
                  </a:cubicBezTo>
                  <a:cubicBezTo>
                    <a:pt x="34682" y="36951"/>
                    <a:pt x="34666" y="36952"/>
                    <a:pt x="34650" y="36953"/>
                  </a:cubicBezTo>
                  <a:cubicBezTo>
                    <a:pt x="30114" y="37453"/>
                    <a:pt x="25518" y="37918"/>
                    <a:pt x="20934" y="38501"/>
                  </a:cubicBezTo>
                  <a:cubicBezTo>
                    <a:pt x="21113" y="37441"/>
                    <a:pt x="21779" y="36477"/>
                    <a:pt x="21946" y="35405"/>
                  </a:cubicBezTo>
                  <a:cubicBezTo>
                    <a:pt x="22029" y="34858"/>
                    <a:pt x="22017" y="34286"/>
                    <a:pt x="22029" y="33739"/>
                  </a:cubicBezTo>
                  <a:cubicBezTo>
                    <a:pt x="22029" y="33369"/>
                    <a:pt x="22029" y="32988"/>
                    <a:pt x="22041" y="32643"/>
                  </a:cubicBezTo>
                  <a:cubicBezTo>
                    <a:pt x="22006" y="32536"/>
                    <a:pt x="21982" y="32429"/>
                    <a:pt x="21958" y="32322"/>
                  </a:cubicBezTo>
                  <a:cubicBezTo>
                    <a:pt x="21982" y="32262"/>
                    <a:pt x="22017" y="32191"/>
                    <a:pt x="22029" y="32131"/>
                  </a:cubicBezTo>
                  <a:cubicBezTo>
                    <a:pt x="22065" y="32060"/>
                    <a:pt x="21982" y="32012"/>
                    <a:pt x="21922" y="32012"/>
                  </a:cubicBezTo>
                  <a:cubicBezTo>
                    <a:pt x="21946" y="31834"/>
                    <a:pt x="22017" y="31703"/>
                    <a:pt x="22137" y="31595"/>
                  </a:cubicBezTo>
                  <a:cubicBezTo>
                    <a:pt x="22137" y="31667"/>
                    <a:pt x="22125" y="31738"/>
                    <a:pt x="22125" y="31798"/>
                  </a:cubicBezTo>
                  <a:cubicBezTo>
                    <a:pt x="22125" y="31926"/>
                    <a:pt x="22231" y="32000"/>
                    <a:pt x="22334" y="32000"/>
                  </a:cubicBezTo>
                  <a:cubicBezTo>
                    <a:pt x="22414" y="32000"/>
                    <a:pt x="22492" y="31956"/>
                    <a:pt x="22518" y="31857"/>
                  </a:cubicBezTo>
                  <a:lnTo>
                    <a:pt x="22613" y="31464"/>
                  </a:lnTo>
                  <a:lnTo>
                    <a:pt x="22613" y="31643"/>
                  </a:lnTo>
                  <a:cubicBezTo>
                    <a:pt x="22613" y="31673"/>
                    <a:pt x="22640" y="31688"/>
                    <a:pt x="22666" y="31688"/>
                  </a:cubicBezTo>
                  <a:cubicBezTo>
                    <a:pt x="22693" y="31688"/>
                    <a:pt x="22720" y="31673"/>
                    <a:pt x="22720" y="31643"/>
                  </a:cubicBezTo>
                  <a:lnTo>
                    <a:pt x="22720" y="31441"/>
                  </a:lnTo>
                  <a:cubicBezTo>
                    <a:pt x="22720" y="31409"/>
                    <a:pt x="22697" y="31394"/>
                    <a:pt x="22673" y="31394"/>
                  </a:cubicBezTo>
                  <a:cubicBezTo>
                    <a:pt x="22652" y="31394"/>
                    <a:pt x="22630" y="31406"/>
                    <a:pt x="22625" y="31429"/>
                  </a:cubicBezTo>
                  <a:cubicBezTo>
                    <a:pt x="23994" y="25416"/>
                    <a:pt x="24958" y="19689"/>
                    <a:pt x="27482" y="13938"/>
                  </a:cubicBezTo>
                  <a:cubicBezTo>
                    <a:pt x="27542" y="13796"/>
                    <a:pt x="27447" y="13629"/>
                    <a:pt x="27328" y="13569"/>
                  </a:cubicBezTo>
                  <a:cubicBezTo>
                    <a:pt x="27792" y="13403"/>
                    <a:pt x="28054" y="13022"/>
                    <a:pt x="28113" y="12379"/>
                  </a:cubicBezTo>
                  <a:cubicBezTo>
                    <a:pt x="28198" y="12232"/>
                    <a:pt x="28087" y="12047"/>
                    <a:pt x="27928" y="12047"/>
                  </a:cubicBezTo>
                  <a:cubicBezTo>
                    <a:pt x="27907" y="12047"/>
                    <a:pt x="27886" y="12050"/>
                    <a:pt x="27863" y="12057"/>
                  </a:cubicBezTo>
                  <a:cubicBezTo>
                    <a:pt x="27840" y="12058"/>
                    <a:pt x="27817" y="12059"/>
                    <a:pt x="27795" y="12059"/>
                  </a:cubicBezTo>
                  <a:cubicBezTo>
                    <a:pt x="27366" y="12059"/>
                    <a:pt x="27399" y="11833"/>
                    <a:pt x="27863" y="11402"/>
                  </a:cubicBezTo>
                  <a:cubicBezTo>
                    <a:pt x="27904" y="11433"/>
                    <a:pt x="27951" y="11450"/>
                    <a:pt x="27996" y="11450"/>
                  </a:cubicBezTo>
                  <a:cubicBezTo>
                    <a:pt x="28057" y="11450"/>
                    <a:pt x="28115" y="11418"/>
                    <a:pt x="28149" y="11343"/>
                  </a:cubicBezTo>
                  <a:cubicBezTo>
                    <a:pt x="29602" y="8021"/>
                    <a:pt x="29840" y="3937"/>
                    <a:pt x="27959" y="746"/>
                  </a:cubicBezTo>
                  <a:cubicBezTo>
                    <a:pt x="28018" y="592"/>
                    <a:pt x="28054" y="449"/>
                    <a:pt x="28113" y="294"/>
                  </a:cubicBezTo>
                  <a:cubicBezTo>
                    <a:pt x="28176" y="129"/>
                    <a:pt x="28021" y="0"/>
                    <a:pt x="278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224;p28">
              <a:extLst>
                <a:ext uri="{FF2B5EF4-FFF2-40B4-BE49-F238E27FC236}">
                  <a16:creationId xmlns:a16="http://schemas.microsoft.com/office/drawing/2014/main" id="{550C8804-D286-B8EE-5ACF-520CF556E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4700" y="2761450"/>
              <a:ext cx="577725" cy="51075"/>
            </a:xfrm>
            <a:custGeom>
              <a:avLst/>
              <a:gdLst>
                <a:gd name="T0" fmla="*/ 179 w 23109"/>
                <a:gd name="T1" fmla="*/ 0 h 2043"/>
                <a:gd name="T2" fmla="*/ 201 w 23109"/>
                <a:gd name="T3" fmla="*/ 311 h 2043"/>
                <a:gd name="T4" fmla="*/ 21149 w 23109"/>
                <a:gd name="T5" fmla="*/ 2043 h 2043"/>
                <a:gd name="T6" fmla="*/ 22811 w 23109"/>
                <a:gd name="T7" fmla="*/ 2026 h 2043"/>
                <a:gd name="T8" fmla="*/ 22811 w 23109"/>
                <a:gd name="T9" fmla="*/ 1561 h 2043"/>
                <a:gd name="T10" fmla="*/ 201 w 23109"/>
                <a:gd name="T11" fmla="*/ 2 h 2043"/>
                <a:gd name="T12" fmla="*/ 179 w 23109"/>
                <a:gd name="T13" fmla="*/ 0 h 2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109" h="2043" extrusionOk="0">
                  <a:moveTo>
                    <a:pt x="179" y="0"/>
                  </a:moveTo>
                  <a:cubicBezTo>
                    <a:pt x="0" y="0"/>
                    <a:pt x="18" y="277"/>
                    <a:pt x="201" y="311"/>
                  </a:cubicBezTo>
                  <a:cubicBezTo>
                    <a:pt x="7047" y="1182"/>
                    <a:pt x="14209" y="2043"/>
                    <a:pt x="21149" y="2043"/>
                  </a:cubicBezTo>
                  <a:cubicBezTo>
                    <a:pt x="21704" y="2043"/>
                    <a:pt x="22259" y="2037"/>
                    <a:pt x="22811" y="2026"/>
                  </a:cubicBezTo>
                  <a:cubicBezTo>
                    <a:pt x="23109" y="2002"/>
                    <a:pt x="23085" y="1609"/>
                    <a:pt x="22811" y="1561"/>
                  </a:cubicBezTo>
                  <a:cubicBezTo>
                    <a:pt x="15370" y="633"/>
                    <a:pt x="7702" y="442"/>
                    <a:pt x="201" y="2"/>
                  </a:cubicBezTo>
                  <a:cubicBezTo>
                    <a:pt x="194" y="1"/>
                    <a:pt x="186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25;p28">
              <a:extLst>
                <a:ext uri="{FF2B5EF4-FFF2-40B4-BE49-F238E27FC236}">
                  <a16:creationId xmlns:a16="http://schemas.microsoft.com/office/drawing/2014/main" id="{ECB01E55-21B8-2B41-7DD6-8F1C1A163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400" y="2793300"/>
              <a:ext cx="22100" cy="12600"/>
            </a:xfrm>
            <a:custGeom>
              <a:avLst/>
              <a:gdLst>
                <a:gd name="T0" fmla="*/ 295 w 884"/>
                <a:gd name="T1" fmla="*/ 0 h 504"/>
                <a:gd name="T2" fmla="*/ 295 w 884"/>
                <a:gd name="T3" fmla="*/ 503 h 504"/>
                <a:gd name="T4" fmla="*/ 324 w 884"/>
                <a:gd name="T5" fmla="*/ 502 h 504"/>
                <a:gd name="T6" fmla="*/ 586 w 884"/>
                <a:gd name="T7" fmla="*/ 478 h 504"/>
                <a:gd name="T8" fmla="*/ 586 w 884"/>
                <a:gd name="T9" fmla="*/ 37 h 504"/>
                <a:gd name="T10" fmla="*/ 324 w 884"/>
                <a:gd name="T11" fmla="*/ 2 h 504"/>
                <a:gd name="T12" fmla="*/ 295 w 884"/>
                <a:gd name="T13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4" h="504" extrusionOk="0">
                  <a:moveTo>
                    <a:pt x="295" y="0"/>
                  </a:moveTo>
                  <a:cubicBezTo>
                    <a:pt x="0" y="0"/>
                    <a:pt x="0" y="503"/>
                    <a:pt x="295" y="503"/>
                  </a:cubicBezTo>
                  <a:cubicBezTo>
                    <a:pt x="304" y="503"/>
                    <a:pt x="314" y="503"/>
                    <a:pt x="324" y="502"/>
                  </a:cubicBezTo>
                  <a:cubicBezTo>
                    <a:pt x="407" y="490"/>
                    <a:pt x="503" y="490"/>
                    <a:pt x="586" y="478"/>
                  </a:cubicBezTo>
                  <a:cubicBezTo>
                    <a:pt x="884" y="454"/>
                    <a:pt x="884" y="61"/>
                    <a:pt x="586" y="37"/>
                  </a:cubicBezTo>
                  <a:cubicBezTo>
                    <a:pt x="503" y="14"/>
                    <a:pt x="407" y="14"/>
                    <a:pt x="324" y="2"/>
                  </a:cubicBezTo>
                  <a:cubicBezTo>
                    <a:pt x="314" y="1"/>
                    <a:pt x="304" y="0"/>
                    <a:pt x="29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26;p28">
              <a:extLst>
                <a:ext uri="{FF2B5EF4-FFF2-40B4-BE49-F238E27FC236}">
                  <a16:creationId xmlns:a16="http://schemas.microsoft.com/office/drawing/2014/main" id="{0F0377C6-F103-3CE4-24C7-E1840048E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975" y="3135050"/>
              <a:ext cx="2400" cy="1800"/>
            </a:xfrm>
            <a:custGeom>
              <a:avLst/>
              <a:gdLst>
                <a:gd name="T0" fmla="*/ 48 w 96"/>
                <a:gd name="T1" fmla="*/ 0 h 72"/>
                <a:gd name="T2" fmla="*/ 48 w 96"/>
                <a:gd name="T3" fmla="*/ 71 h 72"/>
                <a:gd name="T4" fmla="*/ 48 w 96"/>
                <a:gd name="T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72" extrusionOk="0">
                  <a:moveTo>
                    <a:pt x="48" y="0"/>
                  </a:moveTo>
                  <a:cubicBezTo>
                    <a:pt x="0" y="12"/>
                    <a:pt x="0" y="71"/>
                    <a:pt x="48" y="71"/>
                  </a:cubicBezTo>
                  <a:cubicBezTo>
                    <a:pt x="96" y="71"/>
                    <a:pt x="96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27;p28">
              <a:extLst>
                <a:ext uri="{FF2B5EF4-FFF2-40B4-BE49-F238E27FC236}">
                  <a16:creationId xmlns:a16="http://schemas.microsoft.com/office/drawing/2014/main" id="{0FF0AA9C-CC6F-E73B-E6D1-A05BDADFC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0025" y="2817150"/>
              <a:ext cx="5700" cy="4775"/>
            </a:xfrm>
            <a:custGeom>
              <a:avLst/>
              <a:gdLst>
                <a:gd name="T0" fmla="*/ 108 w 228"/>
                <a:gd name="T1" fmla="*/ 0 h 191"/>
                <a:gd name="T2" fmla="*/ 108 w 228"/>
                <a:gd name="T3" fmla="*/ 191 h 191"/>
                <a:gd name="T4" fmla="*/ 108 w 228"/>
                <a:gd name="T5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8" h="191" extrusionOk="0">
                  <a:moveTo>
                    <a:pt x="108" y="0"/>
                  </a:moveTo>
                  <a:cubicBezTo>
                    <a:pt x="1" y="12"/>
                    <a:pt x="1" y="191"/>
                    <a:pt x="108" y="191"/>
                  </a:cubicBezTo>
                  <a:cubicBezTo>
                    <a:pt x="227" y="191"/>
                    <a:pt x="227" y="0"/>
                    <a:pt x="10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28;p28">
              <a:extLst>
                <a:ext uri="{FF2B5EF4-FFF2-40B4-BE49-F238E27FC236}">
                  <a16:creationId xmlns:a16="http://schemas.microsoft.com/office/drawing/2014/main" id="{A33CFB2B-947A-8632-C875-F226DE556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0400" y="2872400"/>
              <a:ext cx="21825" cy="48850"/>
            </a:xfrm>
            <a:custGeom>
              <a:avLst/>
              <a:gdLst>
                <a:gd name="T0" fmla="*/ 225 w 873"/>
                <a:gd name="T1" fmla="*/ 0 h 1954"/>
                <a:gd name="T2" fmla="*/ 44 w 873"/>
                <a:gd name="T3" fmla="*/ 231 h 1954"/>
                <a:gd name="T4" fmla="*/ 591 w 873"/>
                <a:gd name="T5" fmla="*/ 1886 h 1954"/>
                <a:gd name="T6" fmla="*/ 713 w 873"/>
                <a:gd name="T7" fmla="*/ 1953 h 1954"/>
                <a:gd name="T8" fmla="*/ 865 w 873"/>
                <a:gd name="T9" fmla="*/ 1815 h 1954"/>
                <a:gd name="T10" fmla="*/ 401 w 873"/>
                <a:gd name="T11" fmla="*/ 124 h 1954"/>
                <a:gd name="T12" fmla="*/ 225 w 873"/>
                <a:gd name="T13" fmla="*/ 0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" h="1954" extrusionOk="0">
                  <a:moveTo>
                    <a:pt x="225" y="0"/>
                  </a:moveTo>
                  <a:cubicBezTo>
                    <a:pt x="113" y="0"/>
                    <a:pt x="1" y="88"/>
                    <a:pt x="44" y="231"/>
                  </a:cubicBezTo>
                  <a:cubicBezTo>
                    <a:pt x="210" y="791"/>
                    <a:pt x="317" y="1374"/>
                    <a:pt x="591" y="1886"/>
                  </a:cubicBezTo>
                  <a:cubicBezTo>
                    <a:pt x="614" y="1932"/>
                    <a:pt x="663" y="1953"/>
                    <a:pt x="713" y="1953"/>
                  </a:cubicBezTo>
                  <a:cubicBezTo>
                    <a:pt x="791" y="1953"/>
                    <a:pt x="872" y="1902"/>
                    <a:pt x="865" y="1815"/>
                  </a:cubicBezTo>
                  <a:cubicBezTo>
                    <a:pt x="782" y="1231"/>
                    <a:pt x="579" y="683"/>
                    <a:pt x="401" y="124"/>
                  </a:cubicBezTo>
                  <a:cubicBezTo>
                    <a:pt x="372" y="39"/>
                    <a:pt x="299" y="0"/>
                    <a:pt x="2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29;p28">
              <a:extLst>
                <a:ext uri="{FF2B5EF4-FFF2-40B4-BE49-F238E27FC236}">
                  <a16:creationId xmlns:a16="http://schemas.microsoft.com/office/drawing/2014/main" id="{0CADCBAB-B32A-7FFC-697C-E7488BFDB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00" y="2747200"/>
              <a:ext cx="13425" cy="10425"/>
            </a:xfrm>
            <a:custGeom>
              <a:avLst/>
              <a:gdLst>
                <a:gd name="T0" fmla="*/ 262 w 537"/>
                <a:gd name="T1" fmla="*/ 0 h 417"/>
                <a:gd name="T2" fmla="*/ 262 w 537"/>
                <a:gd name="T3" fmla="*/ 417 h 417"/>
                <a:gd name="T4" fmla="*/ 262 w 537"/>
                <a:gd name="T5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7" h="417" extrusionOk="0">
                  <a:moveTo>
                    <a:pt x="262" y="0"/>
                  </a:moveTo>
                  <a:cubicBezTo>
                    <a:pt x="1" y="0"/>
                    <a:pt x="1" y="417"/>
                    <a:pt x="262" y="417"/>
                  </a:cubicBezTo>
                  <a:cubicBezTo>
                    <a:pt x="536" y="417"/>
                    <a:pt x="536" y="0"/>
                    <a:pt x="2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30;p28">
              <a:extLst>
                <a:ext uri="{FF2B5EF4-FFF2-40B4-BE49-F238E27FC236}">
                  <a16:creationId xmlns:a16="http://schemas.microsoft.com/office/drawing/2014/main" id="{ADB8406E-4814-5403-20C7-4494986A6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3375" y="1930425"/>
              <a:ext cx="21775" cy="51650"/>
            </a:xfrm>
            <a:custGeom>
              <a:avLst/>
              <a:gdLst>
                <a:gd name="T0" fmla="*/ 203 w 871"/>
                <a:gd name="T1" fmla="*/ 1 h 2066"/>
                <a:gd name="T2" fmla="*/ 44 w 871"/>
                <a:gd name="T3" fmla="*/ 203 h 2066"/>
                <a:gd name="T4" fmla="*/ 628 w 871"/>
                <a:gd name="T5" fmla="*/ 1989 h 2066"/>
                <a:gd name="T6" fmla="*/ 734 w 871"/>
                <a:gd name="T7" fmla="*/ 2066 h 2066"/>
                <a:gd name="T8" fmla="*/ 842 w 871"/>
                <a:gd name="T9" fmla="*/ 1929 h 2066"/>
                <a:gd name="T10" fmla="*/ 354 w 871"/>
                <a:gd name="T11" fmla="*/ 108 h 2066"/>
                <a:gd name="T12" fmla="*/ 203 w 871"/>
                <a:gd name="T13" fmla="*/ 1 h 2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1" h="2066" extrusionOk="0">
                  <a:moveTo>
                    <a:pt x="203" y="1"/>
                  </a:moveTo>
                  <a:cubicBezTo>
                    <a:pt x="103" y="1"/>
                    <a:pt x="1" y="80"/>
                    <a:pt x="44" y="203"/>
                  </a:cubicBezTo>
                  <a:cubicBezTo>
                    <a:pt x="235" y="798"/>
                    <a:pt x="413" y="1394"/>
                    <a:pt x="628" y="1989"/>
                  </a:cubicBezTo>
                  <a:cubicBezTo>
                    <a:pt x="642" y="2042"/>
                    <a:pt x="688" y="2066"/>
                    <a:pt x="734" y="2066"/>
                  </a:cubicBezTo>
                  <a:cubicBezTo>
                    <a:pt x="802" y="2066"/>
                    <a:pt x="870" y="2014"/>
                    <a:pt x="842" y="1929"/>
                  </a:cubicBezTo>
                  <a:cubicBezTo>
                    <a:pt x="699" y="1310"/>
                    <a:pt x="521" y="715"/>
                    <a:pt x="354" y="108"/>
                  </a:cubicBezTo>
                  <a:cubicBezTo>
                    <a:pt x="331" y="33"/>
                    <a:pt x="267" y="1"/>
                    <a:pt x="20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31;p28">
              <a:extLst>
                <a:ext uri="{FF2B5EF4-FFF2-40B4-BE49-F238E27FC236}">
                  <a16:creationId xmlns:a16="http://schemas.microsoft.com/office/drawing/2014/main" id="{A1E14152-24FD-72FA-7FE2-E4EF4BF2B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0425" y="1905225"/>
              <a:ext cx="19450" cy="42700"/>
            </a:xfrm>
            <a:custGeom>
              <a:avLst/>
              <a:gdLst>
                <a:gd name="T0" fmla="*/ 102 w 778"/>
                <a:gd name="T1" fmla="*/ 1 h 1708"/>
                <a:gd name="T2" fmla="*/ 22 w 778"/>
                <a:gd name="T3" fmla="*/ 104 h 1708"/>
                <a:gd name="T4" fmla="*/ 558 w 778"/>
                <a:gd name="T5" fmla="*/ 1640 h 1708"/>
                <a:gd name="T6" fmla="*/ 653 w 778"/>
                <a:gd name="T7" fmla="*/ 1708 h 1708"/>
                <a:gd name="T8" fmla="*/ 748 w 778"/>
                <a:gd name="T9" fmla="*/ 1580 h 1708"/>
                <a:gd name="T10" fmla="*/ 177 w 778"/>
                <a:gd name="T11" fmla="*/ 56 h 1708"/>
                <a:gd name="T12" fmla="*/ 102 w 778"/>
                <a:gd name="T13" fmla="*/ 1 h 1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8" h="1708" extrusionOk="0">
                  <a:moveTo>
                    <a:pt x="102" y="1"/>
                  </a:moveTo>
                  <a:cubicBezTo>
                    <a:pt x="52" y="1"/>
                    <a:pt x="1" y="39"/>
                    <a:pt x="22" y="104"/>
                  </a:cubicBezTo>
                  <a:cubicBezTo>
                    <a:pt x="201" y="604"/>
                    <a:pt x="379" y="1116"/>
                    <a:pt x="558" y="1640"/>
                  </a:cubicBezTo>
                  <a:cubicBezTo>
                    <a:pt x="572" y="1687"/>
                    <a:pt x="612" y="1708"/>
                    <a:pt x="653" y="1708"/>
                  </a:cubicBezTo>
                  <a:cubicBezTo>
                    <a:pt x="715" y="1708"/>
                    <a:pt x="777" y="1659"/>
                    <a:pt x="748" y="1580"/>
                  </a:cubicBezTo>
                  <a:cubicBezTo>
                    <a:pt x="558" y="1068"/>
                    <a:pt x="379" y="568"/>
                    <a:pt x="177" y="56"/>
                  </a:cubicBezTo>
                  <a:cubicBezTo>
                    <a:pt x="167" y="18"/>
                    <a:pt x="135" y="1"/>
                    <a:pt x="10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32;p28">
              <a:extLst>
                <a:ext uri="{FF2B5EF4-FFF2-40B4-BE49-F238E27FC236}">
                  <a16:creationId xmlns:a16="http://schemas.microsoft.com/office/drawing/2014/main" id="{07425DE5-B5FD-6D1A-D88E-64232C4AC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8525" y="2306950"/>
              <a:ext cx="5975" cy="5100"/>
            </a:xfrm>
            <a:custGeom>
              <a:avLst/>
              <a:gdLst>
                <a:gd name="T0" fmla="*/ 119 w 239"/>
                <a:gd name="T1" fmla="*/ 1 h 204"/>
                <a:gd name="T2" fmla="*/ 119 w 239"/>
                <a:gd name="T3" fmla="*/ 203 h 204"/>
                <a:gd name="T4" fmla="*/ 119 w 239"/>
                <a:gd name="T5" fmla="*/ 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9" h="204" extrusionOk="0">
                  <a:moveTo>
                    <a:pt x="119" y="1"/>
                  </a:moveTo>
                  <a:cubicBezTo>
                    <a:pt x="0" y="1"/>
                    <a:pt x="0" y="203"/>
                    <a:pt x="119" y="203"/>
                  </a:cubicBezTo>
                  <a:cubicBezTo>
                    <a:pt x="238" y="203"/>
                    <a:pt x="238" y="1"/>
                    <a:pt x="1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33;p28">
              <a:extLst>
                <a:ext uri="{FF2B5EF4-FFF2-40B4-BE49-F238E27FC236}">
                  <a16:creationId xmlns:a16="http://schemas.microsoft.com/office/drawing/2014/main" id="{27681889-B531-7302-760F-AE819BC04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125" y="1867250"/>
              <a:ext cx="87800" cy="113250"/>
            </a:xfrm>
            <a:custGeom>
              <a:avLst/>
              <a:gdLst>
                <a:gd name="T0" fmla="*/ 3255 w 3512"/>
                <a:gd name="T1" fmla="*/ 1 h 4530"/>
                <a:gd name="T2" fmla="*/ 3110 w 3512"/>
                <a:gd name="T3" fmla="*/ 75 h 4530"/>
                <a:gd name="T4" fmla="*/ 62 w 3512"/>
                <a:gd name="T5" fmla="*/ 4302 h 4530"/>
                <a:gd name="T6" fmla="*/ 200 w 3512"/>
                <a:gd name="T7" fmla="*/ 4529 h 4530"/>
                <a:gd name="T8" fmla="*/ 300 w 3512"/>
                <a:gd name="T9" fmla="*/ 4480 h 4530"/>
                <a:gd name="T10" fmla="*/ 3419 w 3512"/>
                <a:gd name="T11" fmla="*/ 253 h 4530"/>
                <a:gd name="T12" fmla="*/ 3255 w 3512"/>
                <a:gd name="T13" fmla="*/ 1 h 4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12" h="4530" extrusionOk="0">
                  <a:moveTo>
                    <a:pt x="3255" y="1"/>
                  </a:moveTo>
                  <a:cubicBezTo>
                    <a:pt x="3202" y="1"/>
                    <a:pt x="3148" y="23"/>
                    <a:pt x="3110" y="75"/>
                  </a:cubicBezTo>
                  <a:cubicBezTo>
                    <a:pt x="2074" y="1480"/>
                    <a:pt x="979" y="2849"/>
                    <a:pt x="62" y="4302"/>
                  </a:cubicBezTo>
                  <a:cubicBezTo>
                    <a:pt x="0" y="4416"/>
                    <a:pt x="100" y="4529"/>
                    <a:pt x="200" y="4529"/>
                  </a:cubicBezTo>
                  <a:cubicBezTo>
                    <a:pt x="236" y="4529"/>
                    <a:pt x="272" y="4515"/>
                    <a:pt x="300" y="4480"/>
                  </a:cubicBezTo>
                  <a:cubicBezTo>
                    <a:pt x="1407" y="3135"/>
                    <a:pt x="2395" y="1670"/>
                    <a:pt x="3419" y="253"/>
                  </a:cubicBezTo>
                  <a:cubicBezTo>
                    <a:pt x="3512" y="127"/>
                    <a:pt x="3384" y="1"/>
                    <a:pt x="325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34;p28">
              <a:extLst>
                <a:ext uri="{FF2B5EF4-FFF2-40B4-BE49-F238E27FC236}">
                  <a16:creationId xmlns:a16="http://schemas.microsoft.com/office/drawing/2014/main" id="{E0F9E1BE-1662-1A24-BD19-6DE908BDF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6000" y="2230750"/>
              <a:ext cx="2125" cy="1825"/>
            </a:xfrm>
            <a:custGeom>
              <a:avLst/>
              <a:gdLst>
                <a:gd name="T0" fmla="*/ 49 w 85"/>
                <a:gd name="T1" fmla="*/ 1 h 73"/>
                <a:gd name="T2" fmla="*/ 49 w 85"/>
                <a:gd name="T3" fmla="*/ 72 h 73"/>
                <a:gd name="T4" fmla="*/ 49 w 85"/>
                <a:gd name="T5" fmla="*/ 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5" h="73" extrusionOk="0">
                  <a:moveTo>
                    <a:pt x="49" y="1"/>
                  </a:moveTo>
                  <a:cubicBezTo>
                    <a:pt x="1" y="1"/>
                    <a:pt x="1" y="72"/>
                    <a:pt x="49" y="72"/>
                  </a:cubicBezTo>
                  <a:cubicBezTo>
                    <a:pt x="84" y="72"/>
                    <a:pt x="84" y="1"/>
                    <a:pt x="4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235;p28">
              <a:extLst>
                <a:ext uri="{FF2B5EF4-FFF2-40B4-BE49-F238E27FC236}">
                  <a16:creationId xmlns:a16="http://schemas.microsoft.com/office/drawing/2014/main" id="{C6FE7A73-0123-F528-A854-B9908ADF6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3025" y="3226125"/>
              <a:ext cx="436100" cy="19075"/>
            </a:xfrm>
            <a:custGeom>
              <a:avLst/>
              <a:gdLst>
                <a:gd name="T0" fmla="*/ 15634 w 17444"/>
                <a:gd name="T1" fmla="*/ 0 h 763"/>
                <a:gd name="T2" fmla="*/ 1 w 17444"/>
                <a:gd name="T3" fmla="*/ 358 h 763"/>
                <a:gd name="T4" fmla="*/ 17444 w 17444"/>
                <a:gd name="T5" fmla="*/ 762 h 763"/>
                <a:gd name="T6" fmla="*/ 15634 w 17444"/>
                <a:gd name="T7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444" h="763" extrusionOk="0">
                  <a:moveTo>
                    <a:pt x="15634" y="0"/>
                  </a:moveTo>
                  <a:cubicBezTo>
                    <a:pt x="10419" y="60"/>
                    <a:pt x="5216" y="179"/>
                    <a:pt x="1" y="358"/>
                  </a:cubicBezTo>
                  <a:cubicBezTo>
                    <a:pt x="5823" y="548"/>
                    <a:pt x="11621" y="679"/>
                    <a:pt x="17444" y="762"/>
                  </a:cubicBezTo>
                  <a:cubicBezTo>
                    <a:pt x="16836" y="548"/>
                    <a:pt x="16205" y="286"/>
                    <a:pt x="156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236;p28">
              <a:extLst>
                <a:ext uri="{FF2B5EF4-FFF2-40B4-BE49-F238E27FC236}">
                  <a16:creationId xmlns:a16="http://schemas.microsoft.com/office/drawing/2014/main" id="{DC09F2C9-51D2-EE71-BF6F-F40A34422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175" y="3221950"/>
              <a:ext cx="1064150" cy="25625"/>
            </a:xfrm>
            <a:custGeom>
              <a:avLst/>
              <a:gdLst>
                <a:gd name="T0" fmla="*/ 10943 w 42566"/>
                <a:gd name="T1" fmla="*/ 1 h 1025"/>
                <a:gd name="T2" fmla="*/ 4620 w 42566"/>
                <a:gd name="T3" fmla="*/ 548 h 1025"/>
                <a:gd name="T4" fmla="*/ 1 w 42566"/>
                <a:gd name="T5" fmla="*/ 1001 h 1025"/>
                <a:gd name="T6" fmla="*/ 7680 w 42566"/>
                <a:gd name="T7" fmla="*/ 1025 h 1025"/>
                <a:gd name="T8" fmla="*/ 25123 w 42566"/>
                <a:gd name="T9" fmla="*/ 906 h 1025"/>
                <a:gd name="T10" fmla="*/ 42566 w 42566"/>
                <a:gd name="T11" fmla="*/ 513 h 1025"/>
                <a:gd name="T12" fmla="*/ 25123 w 42566"/>
                <a:gd name="T13" fmla="*/ 108 h 1025"/>
                <a:gd name="T14" fmla="*/ 10943 w 42566"/>
                <a:gd name="T15" fmla="*/ 1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66" h="1025" extrusionOk="0">
                  <a:moveTo>
                    <a:pt x="10943" y="1"/>
                  </a:moveTo>
                  <a:cubicBezTo>
                    <a:pt x="8847" y="191"/>
                    <a:pt x="6728" y="370"/>
                    <a:pt x="4620" y="548"/>
                  </a:cubicBezTo>
                  <a:cubicBezTo>
                    <a:pt x="3084" y="727"/>
                    <a:pt x="1537" y="882"/>
                    <a:pt x="1" y="1001"/>
                  </a:cubicBezTo>
                  <a:cubicBezTo>
                    <a:pt x="2561" y="1013"/>
                    <a:pt x="5120" y="1013"/>
                    <a:pt x="7680" y="1025"/>
                  </a:cubicBezTo>
                  <a:cubicBezTo>
                    <a:pt x="13502" y="1013"/>
                    <a:pt x="19301" y="1001"/>
                    <a:pt x="25123" y="906"/>
                  </a:cubicBezTo>
                  <a:cubicBezTo>
                    <a:pt x="30945" y="846"/>
                    <a:pt x="36743" y="715"/>
                    <a:pt x="42566" y="513"/>
                  </a:cubicBezTo>
                  <a:cubicBezTo>
                    <a:pt x="36743" y="310"/>
                    <a:pt x="30945" y="179"/>
                    <a:pt x="25123" y="108"/>
                  </a:cubicBezTo>
                  <a:cubicBezTo>
                    <a:pt x="20396" y="48"/>
                    <a:pt x="15657" y="13"/>
                    <a:pt x="1094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237;p28">
              <a:extLst>
                <a:ext uri="{FF2B5EF4-FFF2-40B4-BE49-F238E27FC236}">
                  <a16:creationId xmlns:a16="http://schemas.microsoft.com/office/drawing/2014/main" id="{8C4B2B49-7D66-2280-4F16-DB7F2651C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300" y="3197250"/>
              <a:ext cx="786450" cy="23825"/>
            </a:xfrm>
            <a:custGeom>
              <a:avLst/>
              <a:gdLst>
                <a:gd name="T0" fmla="*/ 8478 w 31458"/>
                <a:gd name="T1" fmla="*/ 0 h 953"/>
                <a:gd name="T2" fmla="*/ 1 w 31458"/>
                <a:gd name="T3" fmla="*/ 953 h 953"/>
                <a:gd name="T4" fmla="*/ 8716 w 31458"/>
                <a:gd name="T5" fmla="*/ 893 h 953"/>
                <a:gd name="T6" fmla="*/ 15098 w 31458"/>
                <a:gd name="T7" fmla="*/ 822 h 953"/>
                <a:gd name="T8" fmla="*/ 31457 w 31458"/>
                <a:gd name="T9" fmla="*/ 453 h 953"/>
                <a:gd name="T10" fmla="*/ 15098 w 31458"/>
                <a:gd name="T11" fmla="*/ 84 h 953"/>
                <a:gd name="T12" fmla="*/ 8716 w 31458"/>
                <a:gd name="T13" fmla="*/ 0 h 953"/>
                <a:gd name="T14" fmla="*/ 8478 w 31458"/>
                <a:gd name="T15" fmla="*/ 0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458" h="953" extrusionOk="0">
                  <a:moveTo>
                    <a:pt x="8478" y="0"/>
                  </a:moveTo>
                  <a:cubicBezTo>
                    <a:pt x="5668" y="381"/>
                    <a:pt x="2835" y="691"/>
                    <a:pt x="1" y="953"/>
                  </a:cubicBezTo>
                  <a:cubicBezTo>
                    <a:pt x="2918" y="941"/>
                    <a:pt x="5811" y="929"/>
                    <a:pt x="8716" y="893"/>
                  </a:cubicBezTo>
                  <a:cubicBezTo>
                    <a:pt x="10383" y="882"/>
                    <a:pt x="13443" y="858"/>
                    <a:pt x="15098" y="822"/>
                  </a:cubicBezTo>
                  <a:cubicBezTo>
                    <a:pt x="20551" y="751"/>
                    <a:pt x="26016" y="631"/>
                    <a:pt x="31457" y="453"/>
                  </a:cubicBezTo>
                  <a:cubicBezTo>
                    <a:pt x="26016" y="262"/>
                    <a:pt x="20551" y="143"/>
                    <a:pt x="15098" y="84"/>
                  </a:cubicBezTo>
                  <a:cubicBezTo>
                    <a:pt x="13431" y="48"/>
                    <a:pt x="10371" y="24"/>
                    <a:pt x="8716" y="0"/>
                  </a:cubicBezTo>
                  <a:lnTo>
                    <a:pt x="84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238;p28">
              <a:extLst>
                <a:ext uri="{FF2B5EF4-FFF2-40B4-BE49-F238E27FC236}">
                  <a16:creationId xmlns:a16="http://schemas.microsoft.com/office/drawing/2014/main" id="{0341AAAE-8E13-8850-D58B-9A1E5AADD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1900" y="3199925"/>
              <a:ext cx="395025" cy="17875"/>
            </a:xfrm>
            <a:custGeom>
              <a:avLst/>
              <a:gdLst>
                <a:gd name="T0" fmla="*/ 14288 w 15801"/>
                <a:gd name="T1" fmla="*/ 1 h 715"/>
                <a:gd name="T2" fmla="*/ 1 w 15801"/>
                <a:gd name="T3" fmla="*/ 346 h 715"/>
                <a:gd name="T4" fmla="*/ 15800 w 15801"/>
                <a:gd name="T5" fmla="*/ 715 h 715"/>
                <a:gd name="T6" fmla="*/ 14598 w 15801"/>
                <a:gd name="T7" fmla="*/ 155 h 715"/>
                <a:gd name="T8" fmla="*/ 14288 w 15801"/>
                <a:gd name="T9" fmla="*/ 1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01" h="715" extrusionOk="0">
                  <a:moveTo>
                    <a:pt x="14288" y="1"/>
                  </a:moveTo>
                  <a:cubicBezTo>
                    <a:pt x="9526" y="84"/>
                    <a:pt x="4763" y="179"/>
                    <a:pt x="1" y="346"/>
                  </a:cubicBezTo>
                  <a:cubicBezTo>
                    <a:pt x="5263" y="524"/>
                    <a:pt x="10538" y="644"/>
                    <a:pt x="15800" y="715"/>
                  </a:cubicBezTo>
                  <a:cubicBezTo>
                    <a:pt x="15372" y="513"/>
                    <a:pt x="14967" y="298"/>
                    <a:pt x="14598" y="155"/>
                  </a:cubicBezTo>
                  <a:cubicBezTo>
                    <a:pt x="14514" y="96"/>
                    <a:pt x="14407" y="48"/>
                    <a:pt x="1428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239;p28">
              <a:extLst>
                <a:ext uri="{FF2B5EF4-FFF2-40B4-BE49-F238E27FC236}">
                  <a16:creationId xmlns:a16="http://schemas.microsoft.com/office/drawing/2014/main" id="{39670A35-9475-D4EA-9F6E-640E35644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075" y="3174325"/>
              <a:ext cx="356300" cy="16400"/>
            </a:xfrm>
            <a:custGeom>
              <a:avLst/>
              <a:gdLst>
                <a:gd name="T0" fmla="*/ 12823 w 14252"/>
                <a:gd name="T1" fmla="*/ 1 h 656"/>
                <a:gd name="T2" fmla="*/ 0 w 14252"/>
                <a:gd name="T3" fmla="*/ 310 h 656"/>
                <a:gd name="T4" fmla="*/ 14252 w 14252"/>
                <a:gd name="T5" fmla="*/ 656 h 656"/>
                <a:gd name="T6" fmla="*/ 12823 w 14252"/>
                <a:gd name="T7" fmla="*/ 1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52" h="656" extrusionOk="0">
                  <a:moveTo>
                    <a:pt x="12823" y="1"/>
                  </a:moveTo>
                  <a:cubicBezTo>
                    <a:pt x="8537" y="72"/>
                    <a:pt x="4274" y="167"/>
                    <a:pt x="0" y="310"/>
                  </a:cubicBezTo>
                  <a:cubicBezTo>
                    <a:pt x="4751" y="477"/>
                    <a:pt x="9513" y="584"/>
                    <a:pt x="14252" y="656"/>
                  </a:cubicBezTo>
                  <a:cubicBezTo>
                    <a:pt x="13776" y="453"/>
                    <a:pt x="13299" y="227"/>
                    <a:pt x="128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240;p28">
              <a:extLst>
                <a:ext uri="{FF2B5EF4-FFF2-40B4-BE49-F238E27FC236}">
                  <a16:creationId xmlns:a16="http://schemas.microsoft.com/office/drawing/2014/main" id="{56F5A252-20A1-3A92-47AB-2709FAF9C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1825" y="3172250"/>
              <a:ext cx="556925" cy="20850"/>
            </a:xfrm>
            <a:custGeom>
              <a:avLst/>
              <a:gdLst>
                <a:gd name="T0" fmla="*/ 5132 w 22277"/>
                <a:gd name="T1" fmla="*/ 0 h 834"/>
                <a:gd name="T2" fmla="*/ 3560 w 22277"/>
                <a:gd name="T3" fmla="*/ 274 h 834"/>
                <a:gd name="T4" fmla="*/ 3513 w 22277"/>
                <a:gd name="T5" fmla="*/ 619 h 834"/>
                <a:gd name="T6" fmla="*/ 3385 w 22277"/>
                <a:gd name="T7" fmla="*/ 723 h 834"/>
                <a:gd name="T8" fmla="*/ 3215 w 22277"/>
                <a:gd name="T9" fmla="*/ 572 h 834"/>
                <a:gd name="T10" fmla="*/ 3227 w 22277"/>
                <a:gd name="T11" fmla="*/ 334 h 834"/>
                <a:gd name="T12" fmla="*/ 3227 w 22277"/>
                <a:gd name="T13" fmla="*/ 334 h 834"/>
                <a:gd name="T14" fmla="*/ 0 w 22277"/>
                <a:gd name="T15" fmla="*/ 834 h 834"/>
                <a:gd name="T16" fmla="*/ 48 w 22277"/>
                <a:gd name="T17" fmla="*/ 834 h 834"/>
                <a:gd name="T18" fmla="*/ 7013 w 22277"/>
                <a:gd name="T19" fmla="*/ 739 h 834"/>
                <a:gd name="T20" fmla="*/ 22277 w 22277"/>
                <a:gd name="T21" fmla="*/ 381 h 834"/>
                <a:gd name="T22" fmla="*/ 7013 w 22277"/>
                <a:gd name="T23" fmla="*/ 24 h 834"/>
                <a:gd name="T24" fmla="*/ 5132 w 22277"/>
                <a:gd name="T25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77" h="834" extrusionOk="0">
                  <a:moveTo>
                    <a:pt x="5132" y="0"/>
                  </a:moveTo>
                  <a:cubicBezTo>
                    <a:pt x="4620" y="84"/>
                    <a:pt x="4084" y="191"/>
                    <a:pt x="3560" y="274"/>
                  </a:cubicBezTo>
                  <a:cubicBezTo>
                    <a:pt x="3548" y="393"/>
                    <a:pt x="3524" y="512"/>
                    <a:pt x="3513" y="619"/>
                  </a:cubicBezTo>
                  <a:cubicBezTo>
                    <a:pt x="3502" y="691"/>
                    <a:pt x="3446" y="723"/>
                    <a:pt x="3385" y="723"/>
                  </a:cubicBezTo>
                  <a:cubicBezTo>
                    <a:pt x="3304" y="723"/>
                    <a:pt x="3215" y="667"/>
                    <a:pt x="3215" y="572"/>
                  </a:cubicBezTo>
                  <a:cubicBezTo>
                    <a:pt x="3215" y="500"/>
                    <a:pt x="3227" y="417"/>
                    <a:pt x="3227" y="334"/>
                  </a:cubicBezTo>
                  <a:cubicBezTo>
                    <a:pt x="2155" y="512"/>
                    <a:pt x="1072" y="679"/>
                    <a:pt x="0" y="834"/>
                  </a:cubicBezTo>
                  <a:lnTo>
                    <a:pt x="48" y="834"/>
                  </a:lnTo>
                  <a:cubicBezTo>
                    <a:pt x="1429" y="810"/>
                    <a:pt x="5632" y="774"/>
                    <a:pt x="7013" y="739"/>
                  </a:cubicBezTo>
                  <a:cubicBezTo>
                    <a:pt x="12097" y="667"/>
                    <a:pt x="17193" y="560"/>
                    <a:pt x="22277" y="381"/>
                  </a:cubicBezTo>
                  <a:cubicBezTo>
                    <a:pt x="17193" y="203"/>
                    <a:pt x="12097" y="96"/>
                    <a:pt x="7013" y="24"/>
                  </a:cubicBezTo>
                  <a:cubicBezTo>
                    <a:pt x="6596" y="24"/>
                    <a:pt x="5906" y="12"/>
                    <a:pt x="51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241;p28">
              <a:extLst>
                <a:ext uri="{FF2B5EF4-FFF2-40B4-BE49-F238E27FC236}">
                  <a16:creationId xmlns:a16="http://schemas.microsoft.com/office/drawing/2014/main" id="{AB82E710-B889-F9F6-C8AF-2ACEE82CE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925" y="3148725"/>
              <a:ext cx="318825" cy="14925"/>
            </a:xfrm>
            <a:custGeom>
              <a:avLst/>
              <a:gdLst>
                <a:gd name="T0" fmla="*/ 11562 w 12753"/>
                <a:gd name="T1" fmla="*/ 1 h 597"/>
                <a:gd name="T2" fmla="*/ 1 w 12753"/>
                <a:gd name="T3" fmla="*/ 286 h 597"/>
                <a:gd name="T4" fmla="*/ 12752 w 12753"/>
                <a:gd name="T5" fmla="*/ 596 h 597"/>
                <a:gd name="T6" fmla="*/ 11562 w 12753"/>
                <a:gd name="T7" fmla="*/ 1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53" h="597" extrusionOk="0">
                  <a:moveTo>
                    <a:pt x="11562" y="1"/>
                  </a:moveTo>
                  <a:cubicBezTo>
                    <a:pt x="7704" y="60"/>
                    <a:pt x="3846" y="144"/>
                    <a:pt x="1" y="286"/>
                  </a:cubicBezTo>
                  <a:cubicBezTo>
                    <a:pt x="4251" y="429"/>
                    <a:pt x="8490" y="525"/>
                    <a:pt x="12752" y="596"/>
                  </a:cubicBezTo>
                  <a:cubicBezTo>
                    <a:pt x="12348" y="406"/>
                    <a:pt x="11967" y="203"/>
                    <a:pt x="1156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1" name="Google Shape;242;p28">
              <a:extLst>
                <a:ext uri="{FF2B5EF4-FFF2-40B4-BE49-F238E27FC236}">
                  <a16:creationId xmlns:a16="http://schemas.microsoft.com/office/drawing/2014/main" id="{F3FD4FAC-D95C-7170-BCEB-CECE270B3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1475" y="3147550"/>
              <a:ext cx="398000" cy="16675"/>
            </a:xfrm>
            <a:custGeom>
              <a:avLst/>
              <a:gdLst>
                <a:gd name="T0" fmla="*/ 3144 w 15920"/>
                <a:gd name="T1" fmla="*/ 0 h 667"/>
                <a:gd name="T2" fmla="*/ 1 w 15920"/>
                <a:gd name="T3" fmla="*/ 667 h 667"/>
                <a:gd name="T4" fmla="*/ 1727 w 15920"/>
                <a:gd name="T5" fmla="*/ 655 h 667"/>
                <a:gd name="T6" fmla="*/ 15919 w 15920"/>
                <a:gd name="T7" fmla="*/ 310 h 667"/>
                <a:gd name="T8" fmla="*/ 3144 w 15920"/>
                <a:gd name="T9" fmla="*/ 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20" h="667" extrusionOk="0">
                  <a:moveTo>
                    <a:pt x="3144" y="0"/>
                  </a:moveTo>
                  <a:cubicBezTo>
                    <a:pt x="2096" y="238"/>
                    <a:pt x="1048" y="464"/>
                    <a:pt x="1" y="667"/>
                  </a:cubicBezTo>
                  <a:cubicBezTo>
                    <a:pt x="775" y="667"/>
                    <a:pt x="1418" y="667"/>
                    <a:pt x="1727" y="655"/>
                  </a:cubicBezTo>
                  <a:cubicBezTo>
                    <a:pt x="6466" y="584"/>
                    <a:pt x="11181" y="476"/>
                    <a:pt x="15919" y="310"/>
                  </a:cubicBezTo>
                  <a:cubicBezTo>
                    <a:pt x="11657" y="167"/>
                    <a:pt x="7395" y="72"/>
                    <a:pt x="31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2" name="Google Shape;243;p28">
              <a:extLst>
                <a:ext uri="{FF2B5EF4-FFF2-40B4-BE49-F238E27FC236}">
                  <a16:creationId xmlns:a16="http://schemas.microsoft.com/office/drawing/2014/main" id="{430A9E36-D103-FDC3-E147-56DDFC41D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8500" y="3122525"/>
              <a:ext cx="286675" cy="14025"/>
            </a:xfrm>
            <a:custGeom>
              <a:avLst/>
              <a:gdLst>
                <a:gd name="T0" fmla="*/ 10502 w 11467"/>
                <a:gd name="T1" fmla="*/ 1 h 561"/>
                <a:gd name="T2" fmla="*/ 1 w 11467"/>
                <a:gd name="T3" fmla="*/ 275 h 561"/>
                <a:gd name="T4" fmla="*/ 11466 w 11467"/>
                <a:gd name="T5" fmla="*/ 561 h 561"/>
                <a:gd name="T6" fmla="*/ 10502 w 11467"/>
                <a:gd name="T7" fmla="*/ 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67" h="561" extrusionOk="0">
                  <a:moveTo>
                    <a:pt x="10502" y="1"/>
                  </a:moveTo>
                  <a:cubicBezTo>
                    <a:pt x="7013" y="84"/>
                    <a:pt x="3513" y="156"/>
                    <a:pt x="1" y="275"/>
                  </a:cubicBezTo>
                  <a:cubicBezTo>
                    <a:pt x="3834" y="406"/>
                    <a:pt x="7656" y="477"/>
                    <a:pt x="11466" y="561"/>
                  </a:cubicBezTo>
                  <a:cubicBezTo>
                    <a:pt x="11133" y="370"/>
                    <a:pt x="10823" y="203"/>
                    <a:pt x="1050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3" name="Google Shape;244;p28">
              <a:extLst>
                <a:ext uri="{FF2B5EF4-FFF2-40B4-BE49-F238E27FC236}">
                  <a16:creationId xmlns:a16="http://schemas.microsoft.com/office/drawing/2014/main" id="{398088B7-C32A-79D6-6D38-0C012BD12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050" y="3123125"/>
              <a:ext cx="276850" cy="13425"/>
            </a:xfrm>
            <a:custGeom>
              <a:avLst/>
              <a:gdLst>
                <a:gd name="T0" fmla="*/ 381 w 11074"/>
                <a:gd name="T1" fmla="*/ 1 h 537"/>
                <a:gd name="T2" fmla="*/ 381 w 11074"/>
                <a:gd name="T3" fmla="*/ 1 h 537"/>
                <a:gd name="T4" fmla="*/ 143 w 11074"/>
                <a:gd name="T5" fmla="*/ 453 h 537"/>
                <a:gd name="T6" fmla="*/ 36 w 11074"/>
                <a:gd name="T7" fmla="*/ 489 h 537"/>
                <a:gd name="T8" fmla="*/ 0 w 11074"/>
                <a:gd name="T9" fmla="*/ 537 h 537"/>
                <a:gd name="T10" fmla="*/ 11073 w 11074"/>
                <a:gd name="T11" fmla="*/ 263 h 537"/>
                <a:gd name="T12" fmla="*/ 381 w 11074"/>
                <a:gd name="T13" fmla="*/ 1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74" h="537" extrusionOk="0">
                  <a:moveTo>
                    <a:pt x="381" y="1"/>
                  </a:moveTo>
                  <a:lnTo>
                    <a:pt x="381" y="1"/>
                  </a:lnTo>
                  <a:cubicBezTo>
                    <a:pt x="453" y="156"/>
                    <a:pt x="393" y="394"/>
                    <a:pt x="143" y="453"/>
                  </a:cubicBezTo>
                  <a:cubicBezTo>
                    <a:pt x="107" y="477"/>
                    <a:pt x="72" y="477"/>
                    <a:pt x="36" y="489"/>
                  </a:cubicBezTo>
                  <a:lnTo>
                    <a:pt x="0" y="537"/>
                  </a:lnTo>
                  <a:cubicBezTo>
                    <a:pt x="3679" y="453"/>
                    <a:pt x="7382" y="382"/>
                    <a:pt x="11073" y="263"/>
                  </a:cubicBezTo>
                  <a:cubicBezTo>
                    <a:pt x="7513" y="144"/>
                    <a:pt x="3941" y="72"/>
                    <a:pt x="38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4" name="Google Shape;245;p28">
              <a:extLst>
                <a:ext uri="{FF2B5EF4-FFF2-40B4-BE49-F238E27FC236}">
                  <a16:creationId xmlns:a16="http://schemas.microsoft.com/office/drawing/2014/main" id="{AAEFD1C5-40C0-BC23-94AF-107E2F921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7675" y="3096650"/>
              <a:ext cx="261350" cy="12525"/>
            </a:xfrm>
            <a:custGeom>
              <a:avLst/>
              <a:gdLst>
                <a:gd name="T0" fmla="*/ 9644 w 10454"/>
                <a:gd name="T1" fmla="*/ 0 h 501"/>
                <a:gd name="T2" fmla="*/ 0 w 10454"/>
                <a:gd name="T3" fmla="*/ 250 h 501"/>
                <a:gd name="T4" fmla="*/ 10454 w 10454"/>
                <a:gd name="T5" fmla="*/ 500 h 501"/>
                <a:gd name="T6" fmla="*/ 9644 w 10454"/>
                <a:gd name="T7" fmla="*/ 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54" h="501" extrusionOk="0">
                  <a:moveTo>
                    <a:pt x="9644" y="0"/>
                  </a:moveTo>
                  <a:cubicBezTo>
                    <a:pt x="6429" y="72"/>
                    <a:pt x="3215" y="131"/>
                    <a:pt x="0" y="250"/>
                  </a:cubicBezTo>
                  <a:cubicBezTo>
                    <a:pt x="3489" y="369"/>
                    <a:pt x="6965" y="441"/>
                    <a:pt x="10454" y="500"/>
                  </a:cubicBezTo>
                  <a:cubicBezTo>
                    <a:pt x="10180" y="345"/>
                    <a:pt x="9918" y="179"/>
                    <a:pt x="96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5" name="Google Shape;246;p28">
              <a:extLst>
                <a:ext uri="{FF2B5EF4-FFF2-40B4-BE49-F238E27FC236}">
                  <a16:creationId xmlns:a16="http://schemas.microsoft.com/office/drawing/2014/main" id="{2B40EFDF-D920-0DF4-493F-599A287CE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950" y="3096350"/>
              <a:ext cx="275650" cy="13425"/>
            </a:xfrm>
            <a:custGeom>
              <a:avLst/>
              <a:gdLst>
                <a:gd name="T0" fmla="*/ 262 w 11026"/>
                <a:gd name="T1" fmla="*/ 0 h 537"/>
                <a:gd name="T2" fmla="*/ 1 w 11026"/>
                <a:gd name="T3" fmla="*/ 536 h 537"/>
                <a:gd name="T4" fmla="*/ 11026 w 11026"/>
                <a:gd name="T5" fmla="*/ 262 h 537"/>
                <a:gd name="T6" fmla="*/ 262 w 11026"/>
                <a:gd name="T7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26" h="537" extrusionOk="0">
                  <a:moveTo>
                    <a:pt x="262" y="0"/>
                  </a:moveTo>
                  <a:cubicBezTo>
                    <a:pt x="179" y="191"/>
                    <a:pt x="84" y="369"/>
                    <a:pt x="1" y="536"/>
                  </a:cubicBezTo>
                  <a:cubicBezTo>
                    <a:pt x="3691" y="453"/>
                    <a:pt x="7359" y="381"/>
                    <a:pt x="11026" y="262"/>
                  </a:cubicBezTo>
                  <a:cubicBezTo>
                    <a:pt x="7442" y="143"/>
                    <a:pt x="3846" y="72"/>
                    <a:pt x="2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6" name="Google Shape;247;p28">
              <a:extLst>
                <a:ext uri="{FF2B5EF4-FFF2-40B4-BE49-F238E27FC236}">
                  <a16:creationId xmlns:a16="http://schemas.microsoft.com/office/drawing/2014/main" id="{D6578FE5-7BE3-1BF6-A00B-0686688B6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7450" y="3069850"/>
              <a:ext cx="273875" cy="13425"/>
            </a:xfrm>
            <a:custGeom>
              <a:avLst/>
              <a:gdLst>
                <a:gd name="T0" fmla="*/ 215 w 10955"/>
                <a:gd name="T1" fmla="*/ 1 h 537"/>
                <a:gd name="T2" fmla="*/ 1 w 10955"/>
                <a:gd name="T3" fmla="*/ 536 h 537"/>
                <a:gd name="T4" fmla="*/ 24 w 10955"/>
                <a:gd name="T5" fmla="*/ 536 h 537"/>
                <a:gd name="T6" fmla="*/ 10954 w 10955"/>
                <a:gd name="T7" fmla="*/ 263 h 537"/>
                <a:gd name="T8" fmla="*/ 215 w 10955"/>
                <a:gd name="T9" fmla="*/ 1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5" h="537" extrusionOk="0">
                  <a:moveTo>
                    <a:pt x="215" y="1"/>
                  </a:moveTo>
                  <a:cubicBezTo>
                    <a:pt x="132" y="179"/>
                    <a:pt x="72" y="370"/>
                    <a:pt x="1" y="536"/>
                  </a:cubicBezTo>
                  <a:lnTo>
                    <a:pt x="24" y="536"/>
                  </a:lnTo>
                  <a:cubicBezTo>
                    <a:pt x="3680" y="441"/>
                    <a:pt x="7311" y="382"/>
                    <a:pt x="10954" y="263"/>
                  </a:cubicBezTo>
                  <a:cubicBezTo>
                    <a:pt x="7371" y="143"/>
                    <a:pt x="3787" y="72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7" name="Google Shape;248;p28">
              <a:extLst>
                <a:ext uri="{FF2B5EF4-FFF2-40B4-BE49-F238E27FC236}">
                  <a16:creationId xmlns:a16="http://schemas.microsoft.com/office/drawing/2014/main" id="{C2544D55-63B7-3D50-2514-41FA188E6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525" y="3070450"/>
              <a:ext cx="241425" cy="11925"/>
            </a:xfrm>
            <a:custGeom>
              <a:avLst/>
              <a:gdLst>
                <a:gd name="T0" fmla="*/ 8990 w 9657"/>
                <a:gd name="T1" fmla="*/ 0 h 477"/>
                <a:gd name="T2" fmla="*/ 1 w 9657"/>
                <a:gd name="T3" fmla="*/ 239 h 477"/>
                <a:gd name="T4" fmla="*/ 9657 w 9657"/>
                <a:gd name="T5" fmla="*/ 477 h 477"/>
                <a:gd name="T6" fmla="*/ 8990 w 9657"/>
                <a:gd name="T7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57" h="477" extrusionOk="0">
                  <a:moveTo>
                    <a:pt x="8990" y="0"/>
                  </a:moveTo>
                  <a:cubicBezTo>
                    <a:pt x="6001" y="84"/>
                    <a:pt x="2989" y="143"/>
                    <a:pt x="1" y="239"/>
                  </a:cubicBezTo>
                  <a:cubicBezTo>
                    <a:pt x="3215" y="358"/>
                    <a:pt x="6442" y="417"/>
                    <a:pt x="9657" y="477"/>
                  </a:cubicBezTo>
                  <a:cubicBezTo>
                    <a:pt x="9442" y="310"/>
                    <a:pt x="9216" y="167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8" name="Google Shape;249;p28">
              <a:extLst>
                <a:ext uri="{FF2B5EF4-FFF2-40B4-BE49-F238E27FC236}">
                  <a16:creationId xmlns:a16="http://schemas.microsoft.com/office/drawing/2014/main" id="{68299357-8E77-AB04-F1BA-A31565F51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5400" y="3044550"/>
              <a:ext cx="226825" cy="11625"/>
            </a:xfrm>
            <a:custGeom>
              <a:avLst/>
              <a:gdLst>
                <a:gd name="T0" fmla="*/ 8573 w 9073"/>
                <a:gd name="T1" fmla="*/ 1 h 465"/>
                <a:gd name="T2" fmla="*/ 0 w 9073"/>
                <a:gd name="T3" fmla="*/ 227 h 465"/>
                <a:gd name="T4" fmla="*/ 9073 w 9073"/>
                <a:gd name="T5" fmla="*/ 465 h 465"/>
                <a:gd name="T6" fmla="*/ 8597 w 9073"/>
                <a:gd name="T7" fmla="*/ 84 h 465"/>
                <a:gd name="T8" fmla="*/ 8573 w 9073"/>
                <a:gd name="T9" fmla="*/ 1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3" h="465" extrusionOk="0">
                  <a:moveTo>
                    <a:pt x="8573" y="1"/>
                  </a:moveTo>
                  <a:cubicBezTo>
                    <a:pt x="5715" y="72"/>
                    <a:pt x="2858" y="120"/>
                    <a:pt x="0" y="227"/>
                  </a:cubicBezTo>
                  <a:cubicBezTo>
                    <a:pt x="3013" y="322"/>
                    <a:pt x="6061" y="382"/>
                    <a:pt x="9073" y="465"/>
                  </a:cubicBezTo>
                  <a:cubicBezTo>
                    <a:pt x="8918" y="346"/>
                    <a:pt x="8751" y="227"/>
                    <a:pt x="8597" y="84"/>
                  </a:cubicBezTo>
                  <a:cubicBezTo>
                    <a:pt x="8585" y="60"/>
                    <a:pt x="8573" y="24"/>
                    <a:pt x="857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" name="Google Shape;250;p28">
              <a:extLst>
                <a:ext uri="{FF2B5EF4-FFF2-40B4-BE49-F238E27FC236}">
                  <a16:creationId xmlns:a16="http://schemas.microsoft.com/office/drawing/2014/main" id="{E884D855-7267-94A8-12DA-014D5A132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575" y="3043350"/>
              <a:ext cx="274450" cy="13425"/>
            </a:xfrm>
            <a:custGeom>
              <a:avLst/>
              <a:gdLst>
                <a:gd name="T0" fmla="*/ 167 w 10978"/>
                <a:gd name="T1" fmla="*/ 1 h 537"/>
                <a:gd name="T2" fmla="*/ 0 w 10978"/>
                <a:gd name="T3" fmla="*/ 537 h 537"/>
                <a:gd name="T4" fmla="*/ 1143 w 10978"/>
                <a:gd name="T5" fmla="*/ 525 h 537"/>
                <a:gd name="T6" fmla="*/ 10978 w 10978"/>
                <a:gd name="T7" fmla="*/ 263 h 537"/>
                <a:gd name="T8" fmla="*/ 1143 w 10978"/>
                <a:gd name="T9" fmla="*/ 13 h 537"/>
                <a:gd name="T10" fmla="*/ 167 w 10978"/>
                <a:gd name="T11" fmla="*/ 1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78" h="537" extrusionOk="0">
                  <a:moveTo>
                    <a:pt x="167" y="1"/>
                  </a:moveTo>
                  <a:cubicBezTo>
                    <a:pt x="108" y="180"/>
                    <a:pt x="48" y="358"/>
                    <a:pt x="0" y="537"/>
                  </a:cubicBezTo>
                  <a:lnTo>
                    <a:pt x="1143" y="525"/>
                  </a:lnTo>
                  <a:cubicBezTo>
                    <a:pt x="4418" y="430"/>
                    <a:pt x="7692" y="394"/>
                    <a:pt x="10978" y="263"/>
                  </a:cubicBezTo>
                  <a:cubicBezTo>
                    <a:pt x="7704" y="156"/>
                    <a:pt x="4430" y="108"/>
                    <a:pt x="1143" y="13"/>
                  </a:cubicBezTo>
                  <a:lnTo>
                    <a:pt x="16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0" name="Google Shape;251;p28">
              <a:extLst>
                <a:ext uri="{FF2B5EF4-FFF2-40B4-BE49-F238E27FC236}">
                  <a16:creationId xmlns:a16="http://schemas.microsoft.com/office/drawing/2014/main" id="{2136CB4F-4FA2-2817-E08C-168E077F8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9175" y="3043650"/>
              <a:ext cx="625" cy="475"/>
            </a:xfrm>
            <a:custGeom>
              <a:avLst/>
              <a:gdLst>
                <a:gd name="T0" fmla="*/ 1 w 25"/>
                <a:gd name="T1" fmla="*/ 1 h 19"/>
                <a:gd name="T2" fmla="*/ 17 w 25"/>
                <a:gd name="T3" fmla="*/ 19 h 19"/>
                <a:gd name="T4" fmla="*/ 24 w 25"/>
                <a:gd name="T5" fmla="*/ 1 h 19"/>
                <a:gd name="T6" fmla="*/ 1 w 25"/>
                <a:gd name="T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9" extrusionOk="0">
                  <a:moveTo>
                    <a:pt x="1" y="1"/>
                  </a:moveTo>
                  <a:cubicBezTo>
                    <a:pt x="7" y="13"/>
                    <a:pt x="13" y="19"/>
                    <a:pt x="17" y="19"/>
                  </a:cubicBezTo>
                  <a:cubicBezTo>
                    <a:pt x="21" y="19"/>
                    <a:pt x="24" y="13"/>
                    <a:pt x="24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97">
            <a:off x="6116016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C3D5D120-F7E7-125F-C8FD-4BE5D814DD22}"/>
              </a:ext>
            </a:extLst>
          </p:cNvPr>
          <p:cNvGrpSpPr/>
          <p:nvPr/>
        </p:nvGrpSpPr>
        <p:grpSpPr>
          <a:xfrm>
            <a:off x="434985" y="199065"/>
            <a:ext cx="7978257" cy="4336291"/>
            <a:chOff x="1593898" y="651767"/>
            <a:chExt cx="9806044" cy="5231749"/>
          </a:xfrm>
        </p:grpSpPr>
        <p:grpSp>
          <p:nvGrpSpPr>
            <p:cNvPr id="55" name="Google Shape;1136;p40">
              <a:extLst>
                <a:ext uri="{FF2B5EF4-FFF2-40B4-BE49-F238E27FC236}">
                  <a16:creationId xmlns:a16="http://schemas.microsoft.com/office/drawing/2014/main" id="{2490675D-77E8-0CC1-10D8-410BBB4415D3}"/>
                </a:ext>
              </a:extLst>
            </p:cNvPr>
            <p:cNvGrpSpPr/>
            <p:nvPr/>
          </p:nvGrpSpPr>
          <p:grpSpPr>
            <a:xfrm>
              <a:off x="4656086" y="2436406"/>
              <a:ext cx="3306558" cy="3344047"/>
              <a:chOff x="3493534" y="2188878"/>
              <a:chExt cx="513926" cy="498380"/>
            </a:xfrm>
          </p:grpSpPr>
          <p:sp>
            <p:nvSpPr>
              <p:cNvPr id="56" name="Google Shape;1137;p40">
                <a:extLst>
                  <a:ext uri="{FF2B5EF4-FFF2-40B4-BE49-F238E27FC236}">
                    <a16:creationId xmlns:a16="http://schemas.microsoft.com/office/drawing/2014/main" id="{0ACDB86A-351A-CCC0-AD07-8E1A1D0C387C}"/>
                  </a:ext>
                </a:extLst>
              </p:cNvPr>
              <p:cNvSpPr/>
              <p:nvPr/>
            </p:nvSpPr>
            <p:spPr>
              <a:xfrm>
                <a:off x="3493534" y="2304889"/>
                <a:ext cx="219900" cy="205194"/>
              </a:xfrm>
              <a:prstGeom prst="ellipse">
                <a:avLst/>
              </a:prstGeom>
              <a:solidFill>
                <a:srgbClr val="011E50">
                  <a:alpha val="58040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 b="0" i="0" u="none" strike="noStrike" cap="none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1138;p40">
                <a:extLst>
                  <a:ext uri="{FF2B5EF4-FFF2-40B4-BE49-F238E27FC236}">
                    <a16:creationId xmlns:a16="http://schemas.microsoft.com/office/drawing/2014/main" id="{8EF885A5-DAA8-03B5-E3A9-B6760DC02AC8}"/>
                  </a:ext>
                </a:extLst>
              </p:cNvPr>
              <p:cNvSpPr/>
              <p:nvPr/>
            </p:nvSpPr>
            <p:spPr>
              <a:xfrm>
                <a:off x="3547823" y="2482064"/>
                <a:ext cx="219900" cy="205194"/>
              </a:xfrm>
              <a:prstGeom prst="ellipse">
                <a:avLst/>
              </a:prstGeom>
              <a:solidFill>
                <a:srgbClr val="FFFF00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 b="0" i="0" u="none" strike="noStrike" cap="none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1139;p40">
                <a:extLst>
                  <a:ext uri="{FF2B5EF4-FFF2-40B4-BE49-F238E27FC236}">
                    <a16:creationId xmlns:a16="http://schemas.microsoft.com/office/drawing/2014/main" id="{DF532411-B6E2-1B4E-4C03-E67F27463278}"/>
                  </a:ext>
                </a:extLst>
              </p:cNvPr>
              <p:cNvSpPr/>
              <p:nvPr/>
            </p:nvSpPr>
            <p:spPr>
              <a:xfrm>
                <a:off x="3734138" y="2482064"/>
                <a:ext cx="219900" cy="205194"/>
              </a:xfrm>
              <a:prstGeom prst="ellipse">
                <a:avLst/>
              </a:prstGeom>
              <a:solidFill>
                <a:srgbClr val="FFD966">
                  <a:alpha val="37050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 b="0" i="0" u="none" strike="noStrike" cap="none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1140;p40">
                <a:extLst>
                  <a:ext uri="{FF2B5EF4-FFF2-40B4-BE49-F238E27FC236}">
                    <a16:creationId xmlns:a16="http://schemas.microsoft.com/office/drawing/2014/main" id="{19E1EA56-A058-763E-93A2-A750454D2D0A}"/>
                  </a:ext>
                </a:extLst>
              </p:cNvPr>
              <p:cNvSpPr/>
              <p:nvPr/>
            </p:nvSpPr>
            <p:spPr>
              <a:xfrm>
                <a:off x="3787560" y="2302717"/>
                <a:ext cx="219900" cy="205194"/>
              </a:xfrm>
              <a:prstGeom prst="ellipse">
                <a:avLst/>
              </a:prstGeom>
              <a:solidFill>
                <a:srgbClr val="99D7EF">
                  <a:alpha val="56250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 b="0" i="0" u="none" strike="noStrike" cap="none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1141;p40">
                <a:extLst>
                  <a:ext uri="{FF2B5EF4-FFF2-40B4-BE49-F238E27FC236}">
                    <a16:creationId xmlns:a16="http://schemas.microsoft.com/office/drawing/2014/main" id="{50C1EC72-C1D7-27D1-FB8D-4A3D6497D1E2}"/>
                  </a:ext>
                </a:extLst>
              </p:cNvPr>
              <p:cNvSpPr/>
              <p:nvPr/>
            </p:nvSpPr>
            <p:spPr>
              <a:xfrm>
                <a:off x="3637290" y="2188878"/>
                <a:ext cx="219900" cy="204376"/>
              </a:xfrm>
              <a:prstGeom prst="ellipse">
                <a:avLst/>
              </a:prstGeom>
              <a:solidFill>
                <a:srgbClr val="FE9B2B">
                  <a:alpha val="46880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 b="0" i="0" u="none" strike="noStrike" cap="none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" name="Google Shape;1142;p40">
              <a:extLst>
                <a:ext uri="{FF2B5EF4-FFF2-40B4-BE49-F238E27FC236}">
                  <a16:creationId xmlns:a16="http://schemas.microsoft.com/office/drawing/2014/main" id="{E5986560-0C22-045E-FAA0-C6D62473FC9A}"/>
                </a:ext>
              </a:extLst>
            </p:cNvPr>
            <p:cNvSpPr txBox="1">
              <a:spLocks/>
            </p:cNvSpPr>
            <p:nvPr/>
          </p:nvSpPr>
          <p:spPr>
            <a:xfrm>
              <a:off x="4945454" y="1517395"/>
              <a:ext cx="2665030" cy="52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  <a:lvl2pPr marR="0" lvl="1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2pPr>
              <a:lvl3pPr marR="0" lvl="2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3pPr>
              <a:lvl4pPr marR="0" lvl="3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4pPr>
              <a:lvl5pPr marR="0" lvl="4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5pPr>
              <a:lvl6pPr marR="0" lvl="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6pPr>
              <a:lvl7pPr marR="0" lvl="6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7pPr>
              <a:lvl8pPr marR="0" lvl="7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8pPr>
              <a:lvl9pPr marR="0" lvl="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9pPr>
            </a:lstStyle>
            <a:p>
              <a:pPr algn="ctr"/>
              <a:r>
                <a:rPr lang="en-US" sz="1700" b="1" dirty="0" err="1">
                  <a:solidFill>
                    <a:schemeClr val="bg1"/>
                  </a:solidFill>
                </a:rPr>
                <a:t>Deskripsi</a:t>
              </a:r>
              <a:r>
                <a:rPr lang="en-US" sz="1700" b="1" dirty="0">
                  <a:solidFill>
                    <a:schemeClr val="bg1"/>
                  </a:solidFill>
                </a:rPr>
                <a:t> </a:t>
              </a:r>
              <a:r>
                <a:rPr lang="en-US" sz="1700" b="1" dirty="0" err="1">
                  <a:solidFill>
                    <a:schemeClr val="bg1"/>
                  </a:solidFill>
                </a:rPr>
                <a:t>Aplikasi</a:t>
              </a:r>
              <a:endParaRPr lang="en-US" sz="1700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Google Shape;1143;p40">
              <a:extLst>
                <a:ext uri="{FF2B5EF4-FFF2-40B4-BE49-F238E27FC236}">
                  <a16:creationId xmlns:a16="http://schemas.microsoft.com/office/drawing/2014/main" id="{2B74FD46-8123-4312-C9F4-6FAEC032C8CB}"/>
                </a:ext>
              </a:extLst>
            </p:cNvPr>
            <p:cNvSpPr txBox="1">
              <a:spLocks/>
            </p:cNvSpPr>
            <p:nvPr/>
          </p:nvSpPr>
          <p:spPr>
            <a:xfrm>
              <a:off x="4860234" y="651767"/>
              <a:ext cx="2929579" cy="81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92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●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  <a:lvl2pPr marL="914400" marR="0" lvl="1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○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2pPr>
              <a:lvl3pPr marL="1371600" marR="0" lvl="2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■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3pPr>
              <a:lvl4pPr marL="1828800" marR="0" lvl="3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●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4pPr>
              <a:lvl5pPr marL="2286000" marR="0" lvl="4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○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5pPr>
              <a:lvl6pPr marL="2743200" marR="0" lvl="5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■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6pPr>
              <a:lvl7pPr marL="3200400" marR="0" lvl="6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●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7pPr>
              <a:lvl8pPr marL="3657600" marR="0" lvl="7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○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8pPr>
              <a:lvl9pPr marL="4114800" marR="0" lvl="8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Clr>
                  <a:schemeClr val="dk2"/>
                </a:buClr>
                <a:buSzPts val="1900"/>
                <a:buFont typeface="Times"/>
                <a:buChar char="■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9pPr>
            </a:lstStyle>
            <a:p>
              <a:pPr marL="0" indent="0" algn="ctr">
                <a:spcAft>
                  <a:spcPts val="1600"/>
                </a:spcAft>
                <a:buFont typeface="Times"/>
                <a:buNone/>
              </a:pPr>
              <a:r>
                <a:rPr lang="en-US" sz="1500" dirty="0" err="1">
                  <a:solidFill>
                    <a:schemeClr val="bg1"/>
                  </a:solidFill>
                </a:rPr>
                <a:t>Uraian</a:t>
              </a:r>
              <a:r>
                <a:rPr lang="en-US" sz="1500" dirty="0">
                  <a:solidFill>
                    <a:schemeClr val="bg1"/>
                  </a:solidFill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</a:rPr>
                <a:t>atau</a:t>
              </a:r>
              <a:r>
                <a:rPr lang="en-US" sz="1500" dirty="0">
                  <a:solidFill>
                    <a:schemeClr val="bg1"/>
                  </a:solidFill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</a:rPr>
                <a:t>penjelasan</a:t>
              </a:r>
              <a:r>
                <a:rPr lang="en-US" sz="1500" dirty="0">
                  <a:solidFill>
                    <a:schemeClr val="bg1"/>
                  </a:solidFill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</a:rPr>
                <a:t>singkat</a:t>
              </a:r>
              <a:r>
                <a:rPr lang="en-US" sz="1500" dirty="0">
                  <a:solidFill>
                    <a:schemeClr val="bg1"/>
                  </a:solidFill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</a:rPr>
                <a:t>tentang</a:t>
              </a:r>
              <a:r>
                <a:rPr lang="en-US" sz="1500" dirty="0">
                  <a:solidFill>
                    <a:schemeClr val="bg1"/>
                  </a:solidFill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</a:rPr>
                <a:t>aplikasi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63" name="Google Shape;1144;p40">
              <a:extLst>
                <a:ext uri="{FF2B5EF4-FFF2-40B4-BE49-F238E27FC236}">
                  <a16:creationId xmlns:a16="http://schemas.microsoft.com/office/drawing/2014/main" id="{0ADA5F3B-2779-8DEE-A079-20BFC799E9DC}"/>
                </a:ext>
              </a:extLst>
            </p:cNvPr>
            <p:cNvSpPr txBox="1">
              <a:spLocks/>
            </p:cNvSpPr>
            <p:nvPr/>
          </p:nvSpPr>
          <p:spPr>
            <a:xfrm>
              <a:off x="8231025" y="2237015"/>
              <a:ext cx="2665030" cy="52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  <a:lvl2pPr marR="0" lvl="1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2pPr>
              <a:lvl3pPr marR="0" lvl="2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3pPr>
              <a:lvl4pPr marR="0" lvl="3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4pPr>
              <a:lvl5pPr marR="0" lvl="4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5pPr>
              <a:lvl6pPr marR="0" lvl="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6pPr>
              <a:lvl7pPr marR="0" lvl="6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7pPr>
              <a:lvl8pPr marR="0" lvl="7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8pPr>
              <a:lvl9pPr marR="0" lvl="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9pPr>
            </a:lstStyle>
            <a:p>
              <a:r>
                <a:rPr lang="en-US" sz="1700" b="1" dirty="0" err="1">
                  <a:solidFill>
                    <a:schemeClr val="bg1"/>
                  </a:solidFill>
                </a:rPr>
                <a:t>Manfaat</a:t>
              </a:r>
              <a:r>
                <a:rPr lang="en-US" sz="1700" b="1" dirty="0">
                  <a:solidFill>
                    <a:schemeClr val="bg1"/>
                  </a:solidFill>
                </a:rPr>
                <a:t> </a:t>
              </a:r>
              <a:r>
                <a:rPr lang="en-US" sz="1700" b="1" dirty="0" err="1">
                  <a:solidFill>
                    <a:schemeClr val="bg1"/>
                  </a:solidFill>
                </a:rPr>
                <a:t>Aplikasi</a:t>
              </a:r>
              <a:endParaRPr lang="en-US" sz="17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Google Shape;1145;p40">
              <a:extLst>
                <a:ext uri="{FF2B5EF4-FFF2-40B4-BE49-F238E27FC236}">
                  <a16:creationId xmlns:a16="http://schemas.microsoft.com/office/drawing/2014/main" id="{7FC1E0C2-C017-95D8-7E14-999BA6C7F330}"/>
                </a:ext>
              </a:extLst>
            </p:cNvPr>
            <p:cNvSpPr txBox="1">
              <a:spLocks/>
            </p:cNvSpPr>
            <p:nvPr/>
          </p:nvSpPr>
          <p:spPr>
            <a:xfrm>
              <a:off x="7971608" y="2635345"/>
              <a:ext cx="2665030" cy="9167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92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●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  <a:lvl2pPr marL="914400" marR="0" lvl="1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○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2pPr>
              <a:lvl3pPr marL="1371600" marR="0" lvl="2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■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3pPr>
              <a:lvl4pPr marL="1828800" marR="0" lvl="3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●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4pPr>
              <a:lvl5pPr marL="2286000" marR="0" lvl="4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○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5pPr>
              <a:lvl6pPr marL="2743200" marR="0" lvl="5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■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6pPr>
              <a:lvl7pPr marL="3200400" marR="0" lvl="6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●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7pPr>
              <a:lvl8pPr marL="3657600" marR="0" lvl="7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○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8pPr>
              <a:lvl9pPr marL="4114800" marR="0" lvl="8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Clr>
                  <a:schemeClr val="dk2"/>
                </a:buClr>
                <a:buSzPts val="1900"/>
                <a:buFont typeface="Times"/>
                <a:buChar char="■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9pPr>
            </a:lstStyle>
            <a:p>
              <a:pPr marL="0" indent="0" algn="ctr"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 dirty="0" err="1">
                  <a:solidFill>
                    <a:schemeClr val="bg1"/>
                  </a:solidFill>
                </a:rPr>
                <a:t>Kegunaan</a:t>
              </a:r>
              <a:r>
                <a:rPr lang="en-US" sz="1500" dirty="0">
                  <a:solidFill>
                    <a:schemeClr val="bg1"/>
                  </a:solidFill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</a:rPr>
                <a:t>dari</a:t>
              </a:r>
              <a:r>
                <a:rPr lang="en-US" sz="1500" dirty="0">
                  <a:solidFill>
                    <a:schemeClr val="bg1"/>
                  </a:solidFill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</a:rPr>
                <a:t>aplikasi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65" name="Google Shape;1146;p40">
              <a:extLst>
                <a:ext uri="{FF2B5EF4-FFF2-40B4-BE49-F238E27FC236}">
                  <a16:creationId xmlns:a16="http://schemas.microsoft.com/office/drawing/2014/main" id="{7433B6A5-3095-1CF9-AC1E-912F61284C87}"/>
                </a:ext>
              </a:extLst>
            </p:cNvPr>
            <p:cNvSpPr txBox="1">
              <a:spLocks/>
            </p:cNvSpPr>
            <p:nvPr/>
          </p:nvSpPr>
          <p:spPr>
            <a:xfrm>
              <a:off x="8734912" y="4453470"/>
              <a:ext cx="2665030" cy="52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  <a:lvl2pPr marR="0" lvl="1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2pPr>
              <a:lvl3pPr marR="0" lvl="2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3pPr>
              <a:lvl4pPr marR="0" lvl="3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4pPr>
              <a:lvl5pPr marR="0" lvl="4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5pPr>
              <a:lvl6pPr marR="0" lvl="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6pPr>
              <a:lvl7pPr marR="0" lvl="6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7pPr>
              <a:lvl8pPr marR="0" lvl="7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8pPr>
              <a:lvl9pPr marR="0" lvl="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9pPr>
            </a:lstStyle>
            <a:p>
              <a:r>
                <a:rPr lang="en-US" sz="1700" b="1" dirty="0">
                  <a:solidFill>
                    <a:schemeClr val="bg1"/>
                  </a:solidFill>
                </a:rPr>
                <a:t>Demo</a:t>
              </a:r>
            </a:p>
          </p:txBody>
        </p:sp>
        <p:sp>
          <p:nvSpPr>
            <p:cNvPr id="66" name="Google Shape;1147;p40">
              <a:extLst>
                <a:ext uri="{FF2B5EF4-FFF2-40B4-BE49-F238E27FC236}">
                  <a16:creationId xmlns:a16="http://schemas.microsoft.com/office/drawing/2014/main" id="{97717E71-969F-CEFD-47DC-212499A03719}"/>
                </a:ext>
              </a:extLst>
            </p:cNvPr>
            <p:cNvSpPr txBox="1">
              <a:spLocks/>
            </p:cNvSpPr>
            <p:nvPr/>
          </p:nvSpPr>
          <p:spPr>
            <a:xfrm>
              <a:off x="7996468" y="4812901"/>
              <a:ext cx="2507069" cy="9167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92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●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  <a:lvl2pPr marL="914400" marR="0" lvl="1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○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2pPr>
              <a:lvl3pPr marL="1371600" marR="0" lvl="2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■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3pPr>
              <a:lvl4pPr marL="1828800" marR="0" lvl="3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●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4pPr>
              <a:lvl5pPr marL="2286000" marR="0" lvl="4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○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5pPr>
              <a:lvl6pPr marL="2743200" marR="0" lvl="5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■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6pPr>
              <a:lvl7pPr marL="3200400" marR="0" lvl="6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●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7pPr>
              <a:lvl8pPr marL="3657600" marR="0" lvl="7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○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8pPr>
              <a:lvl9pPr marL="4114800" marR="0" lvl="8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Clr>
                  <a:schemeClr val="dk2"/>
                </a:buClr>
                <a:buSzPts val="1900"/>
                <a:buFont typeface="Times"/>
                <a:buChar char="■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9pPr>
            </a:lstStyle>
            <a:p>
              <a:pPr marL="0" indent="0" algn="ctr">
                <a:spcAft>
                  <a:spcPts val="1600"/>
                </a:spcAft>
                <a:buFont typeface="Times"/>
                <a:buNone/>
              </a:pPr>
              <a:r>
                <a:rPr lang="en-US" sz="1500" dirty="0">
                  <a:solidFill>
                    <a:schemeClr val="bg1"/>
                  </a:solidFill>
                </a:rPr>
                <a:t>Cara </a:t>
              </a:r>
              <a:r>
                <a:rPr lang="en-US" sz="1500" dirty="0" err="1">
                  <a:solidFill>
                    <a:schemeClr val="bg1"/>
                  </a:solidFill>
                </a:rPr>
                <a:t>kerja</a:t>
              </a:r>
              <a:r>
                <a:rPr lang="en-US" sz="1500" dirty="0">
                  <a:solidFill>
                    <a:schemeClr val="bg1"/>
                  </a:solidFill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</a:rPr>
                <a:t>atau</a:t>
              </a:r>
              <a:r>
                <a:rPr lang="en-US" sz="1500" dirty="0">
                  <a:solidFill>
                    <a:schemeClr val="bg1"/>
                  </a:solidFill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</a:rPr>
                <a:t>penggunaan</a:t>
              </a:r>
              <a:r>
                <a:rPr lang="en-US" sz="1500" dirty="0">
                  <a:solidFill>
                    <a:schemeClr val="bg1"/>
                  </a:solidFill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</a:rPr>
                <a:t>aplikasi</a:t>
              </a:r>
              <a:r>
                <a:rPr lang="en-US" sz="1500" dirty="0">
                  <a:solidFill>
                    <a:schemeClr val="bg1"/>
                  </a:solidFill>
                </a:rPr>
                <a:t> Agenda </a:t>
              </a:r>
              <a:r>
                <a:rPr lang="en-US" sz="1500" dirty="0" err="1">
                  <a:solidFill>
                    <a:schemeClr val="bg1"/>
                  </a:solidFill>
                </a:rPr>
                <a:t>Pimpinan</a:t>
              </a:r>
              <a:r>
                <a:rPr lang="en-US" sz="1500" dirty="0">
                  <a:solidFill>
                    <a:schemeClr val="bg1"/>
                  </a:solidFill>
                </a:rPr>
                <a:t> UNP</a:t>
              </a:r>
            </a:p>
          </p:txBody>
        </p:sp>
        <p:sp>
          <p:nvSpPr>
            <p:cNvPr id="67" name="Google Shape;1148;p40">
              <a:extLst>
                <a:ext uri="{FF2B5EF4-FFF2-40B4-BE49-F238E27FC236}">
                  <a16:creationId xmlns:a16="http://schemas.microsoft.com/office/drawing/2014/main" id="{AC5B53A8-5145-7EDA-1DEA-73EC65F8BF1F}"/>
                </a:ext>
              </a:extLst>
            </p:cNvPr>
            <p:cNvSpPr txBox="1">
              <a:spLocks/>
            </p:cNvSpPr>
            <p:nvPr/>
          </p:nvSpPr>
          <p:spPr>
            <a:xfrm>
              <a:off x="1593898" y="2436406"/>
              <a:ext cx="2665029" cy="520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  <a:lvl2pPr marR="0" lvl="1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2pPr>
              <a:lvl3pPr marR="0" lvl="2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3pPr>
              <a:lvl4pPr marR="0" lvl="3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4pPr>
              <a:lvl5pPr marR="0" lvl="4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5pPr>
              <a:lvl6pPr marR="0" lvl="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6pPr>
              <a:lvl7pPr marR="0" lvl="6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7pPr>
              <a:lvl8pPr marR="0" lvl="7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8pPr>
              <a:lvl9pPr marR="0" lvl="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9pPr>
            </a:lstStyle>
            <a:p>
              <a:pPr algn="r"/>
              <a:r>
                <a:rPr lang="en-US" sz="1700" b="1" dirty="0">
                  <a:solidFill>
                    <a:schemeClr val="bg1"/>
                  </a:solidFill>
                </a:rPr>
                <a:t>Fitur </a:t>
              </a:r>
              <a:r>
                <a:rPr lang="en-US" sz="1700" b="1" dirty="0" err="1">
                  <a:solidFill>
                    <a:schemeClr val="bg1"/>
                  </a:solidFill>
                </a:rPr>
                <a:t>Aplikasi</a:t>
              </a:r>
              <a:endParaRPr lang="en-US" sz="1700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Google Shape;1149;p40">
              <a:extLst>
                <a:ext uri="{FF2B5EF4-FFF2-40B4-BE49-F238E27FC236}">
                  <a16:creationId xmlns:a16="http://schemas.microsoft.com/office/drawing/2014/main" id="{A7ECD898-766E-692A-4B29-58C00EC5B1FF}"/>
                </a:ext>
              </a:extLst>
            </p:cNvPr>
            <p:cNvSpPr txBox="1">
              <a:spLocks/>
            </p:cNvSpPr>
            <p:nvPr/>
          </p:nvSpPr>
          <p:spPr>
            <a:xfrm>
              <a:off x="2082265" y="2367229"/>
              <a:ext cx="2665030" cy="9167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92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●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  <a:lvl2pPr marL="914400" marR="0" lvl="1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○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2pPr>
              <a:lvl3pPr marL="1371600" marR="0" lvl="2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■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3pPr>
              <a:lvl4pPr marL="1828800" marR="0" lvl="3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●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4pPr>
              <a:lvl5pPr marL="2286000" marR="0" lvl="4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○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5pPr>
              <a:lvl6pPr marL="2743200" marR="0" lvl="5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■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6pPr>
              <a:lvl7pPr marL="3200400" marR="0" lvl="6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●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7pPr>
              <a:lvl8pPr marL="3657600" marR="0" lvl="7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○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8pPr>
              <a:lvl9pPr marL="4114800" marR="0" lvl="8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Clr>
                  <a:schemeClr val="dk2"/>
                </a:buClr>
                <a:buSzPts val="1900"/>
                <a:buFont typeface="Times"/>
                <a:buChar char="■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9pPr>
            </a:lstStyle>
            <a:p>
              <a:pPr marL="0" indent="0" algn="ctr">
                <a:spcAft>
                  <a:spcPts val="1600"/>
                </a:spcAft>
                <a:buFont typeface="Times"/>
                <a:buNone/>
              </a:pPr>
              <a:endParaRPr lang="en-US" sz="1500" dirty="0">
                <a:solidFill>
                  <a:schemeClr val="bg1"/>
                </a:solidFill>
              </a:endParaRPr>
            </a:p>
            <a:p>
              <a:pPr marL="0" indent="0" algn="ctr">
                <a:spcAft>
                  <a:spcPts val="1600"/>
                </a:spcAft>
                <a:buFont typeface="Times"/>
                <a:buNone/>
              </a:pPr>
              <a:r>
                <a:rPr lang="en-US" sz="1500" dirty="0">
                  <a:solidFill>
                    <a:schemeClr val="bg1"/>
                  </a:solidFill>
                </a:rPr>
                <a:t>Fitur-</a:t>
              </a:r>
              <a:r>
                <a:rPr lang="en-US" sz="1500" dirty="0" err="1">
                  <a:solidFill>
                    <a:schemeClr val="bg1"/>
                  </a:solidFill>
                </a:rPr>
                <a:t>fitur</a:t>
              </a:r>
              <a:r>
                <a:rPr lang="en-US" sz="1500" dirty="0">
                  <a:solidFill>
                    <a:schemeClr val="bg1"/>
                  </a:solidFill>
                </a:rPr>
                <a:t> yang </a:t>
              </a:r>
              <a:r>
                <a:rPr lang="en-US" sz="1500" dirty="0" err="1">
                  <a:solidFill>
                    <a:schemeClr val="bg1"/>
                  </a:solidFill>
                </a:rPr>
                <a:t>tersedia</a:t>
              </a:r>
              <a:r>
                <a:rPr lang="en-US" sz="1500" dirty="0">
                  <a:solidFill>
                    <a:schemeClr val="bg1"/>
                  </a:solidFill>
                </a:rPr>
                <a:t>  di </a:t>
              </a:r>
              <a:r>
                <a:rPr lang="en-US" sz="1500" dirty="0" err="1">
                  <a:solidFill>
                    <a:schemeClr val="bg1"/>
                  </a:solidFill>
                </a:rPr>
                <a:t>dalamnya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69" name="Google Shape;1150;p40">
              <a:extLst>
                <a:ext uri="{FF2B5EF4-FFF2-40B4-BE49-F238E27FC236}">
                  <a16:creationId xmlns:a16="http://schemas.microsoft.com/office/drawing/2014/main" id="{D0B0114C-42CE-977A-708A-43F50FFCAAD2}"/>
                </a:ext>
              </a:extLst>
            </p:cNvPr>
            <p:cNvSpPr txBox="1">
              <a:spLocks/>
            </p:cNvSpPr>
            <p:nvPr/>
          </p:nvSpPr>
          <p:spPr>
            <a:xfrm>
              <a:off x="1709928" y="4557620"/>
              <a:ext cx="2665030" cy="5202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  <a:lvl2pPr marR="0" lvl="1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2pPr>
              <a:lvl3pPr marR="0" lvl="2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3pPr>
              <a:lvl4pPr marR="0" lvl="3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4pPr>
              <a:lvl5pPr marR="0" lvl="4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5pPr>
              <a:lvl6pPr marR="0" lvl="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6pPr>
              <a:lvl7pPr marR="0" lvl="6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7pPr>
              <a:lvl8pPr marR="0" lvl="7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8pPr>
              <a:lvl9pPr marR="0" lvl="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Times"/>
                <a:buNone/>
                <a:defRPr sz="6000" b="0" i="0" u="none" strike="noStrike" cap="none">
                  <a:solidFill>
                    <a:schemeClr val="dk1"/>
                  </a:solidFill>
                  <a:latin typeface="Times"/>
                  <a:ea typeface="Times"/>
                  <a:cs typeface="Times"/>
                  <a:sym typeface="Times"/>
                </a:defRPr>
              </a:lvl9pPr>
            </a:lstStyle>
            <a:p>
              <a:pPr algn="r"/>
              <a:r>
                <a:rPr lang="en-US" sz="1700" b="1" dirty="0">
                  <a:solidFill>
                    <a:schemeClr val="bg1"/>
                  </a:solidFill>
                </a:rPr>
                <a:t>Alur </a:t>
              </a:r>
              <a:r>
                <a:rPr lang="en-US" sz="1700" b="1" dirty="0" err="1">
                  <a:solidFill>
                    <a:schemeClr val="bg1"/>
                  </a:solidFill>
                </a:rPr>
                <a:t>Kerja</a:t>
              </a:r>
              <a:r>
                <a:rPr lang="en-US" sz="1700" b="1" dirty="0">
                  <a:solidFill>
                    <a:schemeClr val="bg1"/>
                  </a:solidFill>
                </a:rPr>
                <a:t> </a:t>
              </a:r>
              <a:r>
                <a:rPr lang="en-US" sz="1700" b="1" dirty="0" err="1">
                  <a:solidFill>
                    <a:schemeClr val="bg1"/>
                  </a:solidFill>
                </a:rPr>
                <a:t>Aplikasi</a:t>
              </a:r>
              <a:endParaRPr lang="en-US" sz="1700" b="1" dirty="0">
                <a:solidFill>
                  <a:schemeClr val="bg1"/>
                </a:solidFill>
              </a:endParaRPr>
            </a:p>
          </p:txBody>
        </p:sp>
        <p:sp>
          <p:nvSpPr>
            <p:cNvPr id="70" name="Google Shape;1151;p40">
              <a:extLst>
                <a:ext uri="{FF2B5EF4-FFF2-40B4-BE49-F238E27FC236}">
                  <a16:creationId xmlns:a16="http://schemas.microsoft.com/office/drawing/2014/main" id="{7A0C7B31-211C-411A-0110-7CECDED9883D}"/>
                </a:ext>
              </a:extLst>
            </p:cNvPr>
            <p:cNvSpPr txBox="1">
              <a:spLocks/>
            </p:cNvSpPr>
            <p:nvPr/>
          </p:nvSpPr>
          <p:spPr>
            <a:xfrm>
              <a:off x="1887714" y="4966746"/>
              <a:ext cx="2665030" cy="9167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92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●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  <a:lvl2pPr marL="914400" marR="0" lvl="1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○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2pPr>
              <a:lvl3pPr marL="1371600" marR="0" lvl="2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■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3pPr>
              <a:lvl4pPr marL="1828800" marR="0" lvl="3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●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4pPr>
              <a:lvl5pPr marL="2286000" marR="0" lvl="4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○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5pPr>
              <a:lvl6pPr marL="2743200" marR="0" lvl="5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■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6pPr>
              <a:lvl7pPr marL="3200400" marR="0" lvl="6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●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7pPr>
              <a:lvl8pPr marL="3657600" marR="0" lvl="7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2"/>
                </a:buClr>
                <a:buSzPts val="1900"/>
                <a:buFont typeface="Times"/>
                <a:buChar char="○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8pPr>
              <a:lvl9pPr marL="4114800" marR="0" lvl="8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Clr>
                  <a:schemeClr val="dk2"/>
                </a:buClr>
                <a:buSzPts val="1900"/>
                <a:buFont typeface="Times"/>
                <a:buChar char="■"/>
                <a:defRPr sz="1900" b="0" i="0" u="none" strike="noStrike" cap="none">
                  <a:solidFill>
                    <a:schemeClr val="dk2"/>
                  </a:solidFill>
                  <a:latin typeface="Times"/>
                  <a:ea typeface="Times"/>
                  <a:cs typeface="Times"/>
                  <a:sym typeface="Times"/>
                </a:defRPr>
              </a:lvl9pPr>
            </a:lstStyle>
            <a:p>
              <a:pPr marL="0" indent="0" algn="ctr">
                <a:spcAft>
                  <a:spcPts val="1600"/>
                </a:spcAft>
                <a:buFont typeface="Times"/>
                <a:buNone/>
              </a:pPr>
              <a:r>
                <a:rPr lang="en-US" sz="1500" dirty="0" err="1">
                  <a:solidFill>
                    <a:schemeClr val="bg1"/>
                  </a:solidFill>
                </a:rPr>
                <a:t>Rangkaian</a:t>
              </a:r>
              <a:r>
                <a:rPr lang="en-US" sz="1500" dirty="0">
                  <a:solidFill>
                    <a:schemeClr val="bg1"/>
                  </a:solidFill>
                </a:rPr>
                <a:t> proses </a:t>
              </a:r>
              <a:r>
                <a:rPr lang="en-US" sz="1500" dirty="0" err="1">
                  <a:solidFill>
                    <a:schemeClr val="bg1"/>
                  </a:solidFill>
                </a:rPr>
                <a:t>penggunaan</a:t>
              </a:r>
              <a:r>
                <a:rPr lang="en-US" sz="1500" dirty="0">
                  <a:solidFill>
                    <a:schemeClr val="bg1"/>
                  </a:solidFill>
                </a:rPr>
                <a:t> </a:t>
              </a:r>
              <a:r>
                <a:rPr lang="en-US" sz="1500" dirty="0" err="1">
                  <a:solidFill>
                    <a:schemeClr val="bg1"/>
                  </a:solidFill>
                </a:rPr>
                <a:t>aplikasi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  <p:cxnSp>
          <p:nvCxnSpPr>
            <p:cNvPr id="71" name="Google Shape;1152;p40">
              <a:extLst>
                <a:ext uri="{FF2B5EF4-FFF2-40B4-BE49-F238E27FC236}">
                  <a16:creationId xmlns:a16="http://schemas.microsoft.com/office/drawing/2014/main" id="{E67C8A90-5DC3-8609-440C-81195F6A4245}"/>
                </a:ext>
              </a:extLst>
            </p:cNvPr>
            <p:cNvCxnSpPr>
              <a:cxnSpLocks/>
              <a:stCxn id="67" idx="3"/>
              <a:endCxn id="56" idx="0"/>
            </p:cNvCxnSpPr>
            <p:nvPr/>
          </p:nvCxnSpPr>
          <p:spPr>
            <a:xfrm>
              <a:off x="4258927" y="2696521"/>
              <a:ext cx="1104569" cy="518299"/>
            </a:xfrm>
            <a:prstGeom prst="bentConnector2">
              <a:avLst/>
            </a:prstGeom>
            <a:noFill/>
            <a:ln w="19050" cap="flat" cmpd="sng">
              <a:solidFill>
                <a:schemeClr val="bg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1153;p40">
              <a:extLst>
                <a:ext uri="{FF2B5EF4-FFF2-40B4-BE49-F238E27FC236}">
                  <a16:creationId xmlns:a16="http://schemas.microsoft.com/office/drawing/2014/main" id="{D720BA96-1A8E-08A1-1E04-FD9952B2A4D1}"/>
                </a:ext>
              </a:extLst>
            </p:cNvPr>
            <p:cNvCxnSpPr>
              <a:cxnSpLocks/>
            </p:cNvCxnSpPr>
            <p:nvPr/>
          </p:nvCxnSpPr>
          <p:spPr>
            <a:xfrm>
              <a:off x="4375149" y="4817530"/>
              <a:ext cx="1337637" cy="962793"/>
            </a:xfrm>
            <a:prstGeom prst="bentConnector4">
              <a:avLst>
                <a:gd name="adj1" fmla="val 23557"/>
                <a:gd name="adj2" fmla="val 133878"/>
              </a:avLst>
            </a:pr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1154;p40">
              <a:extLst>
                <a:ext uri="{FF2B5EF4-FFF2-40B4-BE49-F238E27FC236}">
                  <a16:creationId xmlns:a16="http://schemas.microsoft.com/office/drawing/2014/main" id="{922939B7-D244-0147-555D-998BD7BC1A54}"/>
                </a:ext>
              </a:extLst>
            </p:cNvPr>
            <p:cNvCxnSpPr>
              <a:cxnSpLocks/>
              <a:stCxn id="63" idx="1"/>
              <a:endCxn id="59" idx="0"/>
            </p:cNvCxnSpPr>
            <p:nvPr/>
          </p:nvCxnSpPr>
          <p:spPr>
            <a:xfrm rot="10800000" flipV="1">
              <a:off x="7255236" y="2497128"/>
              <a:ext cx="975789" cy="703117"/>
            </a:xfrm>
            <a:prstGeom prst="bentConnector2">
              <a:avLst/>
            </a:prstGeom>
            <a:noFill/>
            <a:ln w="19050" cap="flat" cmpd="sng">
              <a:solidFill>
                <a:srgbClr val="E42FF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1155;p40">
              <a:extLst>
                <a:ext uri="{FF2B5EF4-FFF2-40B4-BE49-F238E27FC236}">
                  <a16:creationId xmlns:a16="http://schemas.microsoft.com/office/drawing/2014/main" id="{C5604A49-173A-51F1-7CC7-AC3857EE2790}"/>
                </a:ext>
              </a:extLst>
            </p:cNvPr>
            <p:cNvCxnSpPr>
              <a:cxnSpLocks/>
              <a:endCxn id="58" idx="4"/>
            </p:cNvCxnSpPr>
            <p:nvPr/>
          </p:nvCxnSpPr>
          <p:spPr>
            <a:xfrm rot="10800000" flipV="1">
              <a:off x="6911523" y="4713583"/>
              <a:ext cx="1278036" cy="1066868"/>
            </a:xfrm>
            <a:prstGeom prst="bentConnector4">
              <a:avLst>
                <a:gd name="adj1" fmla="val 22324"/>
                <a:gd name="adj2" fmla="val 125852"/>
              </a:avLst>
            </a:prstGeom>
            <a:noFill/>
            <a:ln w="19050" cap="flat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1156;p40">
              <a:extLst>
                <a:ext uri="{FF2B5EF4-FFF2-40B4-BE49-F238E27FC236}">
                  <a16:creationId xmlns:a16="http://schemas.microsoft.com/office/drawing/2014/main" id="{3AD3035C-40D9-D215-F693-9CD14FC90708}"/>
                </a:ext>
              </a:extLst>
            </p:cNvPr>
            <p:cNvCxnSpPr>
              <a:cxnSpLocks/>
              <a:stCxn id="60" idx="0"/>
              <a:endCxn id="61" idx="2"/>
            </p:cNvCxnSpPr>
            <p:nvPr/>
          </p:nvCxnSpPr>
          <p:spPr>
            <a:xfrm flipH="1" flipV="1">
              <a:off x="6277970" y="2037623"/>
              <a:ext cx="10441" cy="398783"/>
            </a:xfrm>
            <a:prstGeom prst="straightConnector1">
              <a:avLst/>
            </a:prstGeom>
            <a:noFill/>
            <a:ln w="19050" cap="flat" cmpd="sng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6" name="Google Shape;1157;p40">
              <a:extLst>
                <a:ext uri="{FF2B5EF4-FFF2-40B4-BE49-F238E27FC236}">
                  <a16:creationId xmlns:a16="http://schemas.microsoft.com/office/drawing/2014/main" id="{71CA6F7E-5647-1154-91F9-B43095E9E72E}"/>
                </a:ext>
              </a:extLst>
            </p:cNvPr>
            <p:cNvGrpSpPr/>
            <p:nvPr/>
          </p:nvGrpSpPr>
          <p:grpSpPr>
            <a:xfrm>
              <a:off x="5489053" y="4812901"/>
              <a:ext cx="466177" cy="484144"/>
              <a:chOff x="3114300" y="3750150"/>
              <a:chExt cx="586025" cy="583550"/>
            </a:xfrm>
          </p:grpSpPr>
          <p:sp>
            <p:nvSpPr>
              <p:cNvPr id="77" name="Google Shape;1158;p40">
                <a:extLst>
                  <a:ext uri="{FF2B5EF4-FFF2-40B4-BE49-F238E27FC236}">
                    <a16:creationId xmlns:a16="http://schemas.microsoft.com/office/drawing/2014/main" id="{1B683CA3-BAB5-CD9A-9AEC-1B995CD81D07}"/>
                  </a:ext>
                </a:extLst>
              </p:cNvPr>
              <p:cNvSpPr/>
              <p:nvPr/>
            </p:nvSpPr>
            <p:spPr>
              <a:xfrm>
                <a:off x="3484900" y="3955325"/>
                <a:ext cx="53375" cy="167475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6699" extrusionOk="0">
                    <a:moveTo>
                      <a:pt x="1790" y="0"/>
                    </a:moveTo>
                    <a:cubicBezTo>
                      <a:pt x="1602" y="0"/>
                      <a:pt x="1448" y="154"/>
                      <a:pt x="1448" y="344"/>
                    </a:cubicBezTo>
                    <a:lnTo>
                      <a:pt x="1448" y="805"/>
                    </a:lnTo>
                    <a:cubicBezTo>
                      <a:pt x="1446" y="1486"/>
                      <a:pt x="1213" y="2144"/>
                      <a:pt x="786" y="2674"/>
                    </a:cubicBezTo>
                    <a:lnTo>
                      <a:pt x="77" y="3550"/>
                    </a:lnTo>
                    <a:cubicBezTo>
                      <a:pt x="28" y="3611"/>
                      <a:pt x="0" y="3687"/>
                      <a:pt x="0" y="3765"/>
                    </a:cubicBezTo>
                    <a:lnTo>
                      <a:pt x="0" y="6356"/>
                    </a:lnTo>
                    <a:cubicBezTo>
                      <a:pt x="0" y="6545"/>
                      <a:pt x="154" y="6698"/>
                      <a:pt x="344" y="6698"/>
                    </a:cubicBezTo>
                    <a:cubicBezTo>
                      <a:pt x="533" y="6698"/>
                      <a:pt x="686" y="6545"/>
                      <a:pt x="686" y="6356"/>
                    </a:cubicBezTo>
                    <a:lnTo>
                      <a:pt x="686" y="3888"/>
                    </a:lnTo>
                    <a:lnTo>
                      <a:pt x="1319" y="3108"/>
                    </a:lnTo>
                    <a:cubicBezTo>
                      <a:pt x="1845" y="2456"/>
                      <a:pt x="2133" y="1644"/>
                      <a:pt x="2134" y="807"/>
                    </a:cubicBezTo>
                    <a:lnTo>
                      <a:pt x="2134" y="344"/>
                    </a:lnTo>
                    <a:cubicBezTo>
                      <a:pt x="2134" y="155"/>
                      <a:pt x="1980" y="2"/>
                      <a:pt x="1790" y="2"/>
                    </a:cubicBezTo>
                    <a:lnTo>
                      <a:pt x="17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Google Shape;1159;p40">
                <a:extLst>
                  <a:ext uri="{FF2B5EF4-FFF2-40B4-BE49-F238E27FC236}">
                    <a16:creationId xmlns:a16="http://schemas.microsoft.com/office/drawing/2014/main" id="{5D0FA53A-20E1-BE0D-C984-892F5E4B69C0}"/>
                  </a:ext>
                </a:extLst>
              </p:cNvPr>
              <p:cNvSpPr/>
              <p:nvPr/>
            </p:nvSpPr>
            <p:spPr>
              <a:xfrm>
                <a:off x="3321275" y="4139925"/>
                <a:ext cx="180800" cy="193775"/>
              </a:xfrm>
              <a:custGeom>
                <a:avLst/>
                <a:gdLst/>
                <a:ahLst/>
                <a:cxnLst/>
                <a:rect l="l" t="t" r="r" b="b"/>
                <a:pathLst>
                  <a:path w="7232" h="7751" extrusionOk="0">
                    <a:moveTo>
                      <a:pt x="6889" y="1"/>
                    </a:moveTo>
                    <a:cubicBezTo>
                      <a:pt x="6699" y="1"/>
                      <a:pt x="6545" y="154"/>
                      <a:pt x="6545" y="344"/>
                    </a:cubicBezTo>
                    <a:lnTo>
                      <a:pt x="6545" y="7064"/>
                    </a:lnTo>
                    <a:lnTo>
                      <a:pt x="687" y="7064"/>
                    </a:lnTo>
                    <a:lnTo>
                      <a:pt x="687" y="5291"/>
                    </a:lnTo>
                    <a:cubicBezTo>
                      <a:pt x="687" y="5103"/>
                      <a:pt x="533" y="4949"/>
                      <a:pt x="345" y="4949"/>
                    </a:cubicBezTo>
                    <a:cubicBezTo>
                      <a:pt x="154" y="4949"/>
                      <a:pt x="1" y="5103"/>
                      <a:pt x="1" y="5291"/>
                    </a:cubicBezTo>
                    <a:lnTo>
                      <a:pt x="1" y="7407"/>
                    </a:lnTo>
                    <a:cubicBezTo>
                      <a:pt x="1" y="7597"/>
                      <a:pt x="154" y="7751"/>
                      <a:pt x="345" y="7751"/>
                    </a:cubicBezTo>
                    <a:lnTo>
                      <a:pt x="6889" y="7751"/>
                    </a:lnTo>
                    <a:cubicBezTo>
                      <a:pt x="7078" y="7751"/>
                      <a:pt x="7231" y="7597"/>
                      <a:pt x="7231" y="7407"/>
                    </a:cubicBezTo>
                    <a:lnTo>
                      <a:pt x="7231" y="344"/>
                    </a:lnTo>
                    <a:cubicBezTo>
                      <a:pt x="7231" y="154"/>
                      <a:pt x="7078" y="2"/>
                      <a:pt x="68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Google Shape;1160;p40">
                <a:extLst>
                  <a:ext uri="{FF2B5EF4-FFF2-40B4-BE49-F238E27FC236}">
                    <a16:creationId xmlns:a16="http://schemas.microsoft.com/office/drawing/2014/main" id="{38CBAD38-7DC0-B110-C865-455674BD8239}"/>
                  </a:ext>
                </a:extLst>
              </p:cNvPr>
              <p:cNvSpPr/>
              <p:nvPr/>
            </p:nvSpPr>
            <p:spPr>
              <a:xfrm>
                <a:off x="3114300" y="3750150"/>
                <a:ext cx="586025" cy="496325"/>
              </a:xfrm>
              <a:custGeom>
                <a:avLst/>
                <a:gdLst/>
                <a:ahLst/>
                <a:cxnLst/>
                <a:rect l="l" t="t" r="r" b="b"/>
                <a:pathLst>
                  <a:path w="23441" h="19853" extrusionOk="0">
                    <a:moveTo>
                      <a:pt x="3617" y="3045"/>
                    </a:moveTo>
                    <a:lnTo>
                      <a:pt x="3617" y="5355"/>
                    </a:lnTo>
                    <a:lnTo>
                      <a:pt x="2408" y="4776"/>
                    </a:lnTo>
                    <a:lnTo>
                      <a:pt x="2408" y="3624"/>
                    </a:lnTo>
                    <a:lnTo>
                      <a:pt x="3617" y="3045"/>
                    </a:lnTo>
                    <a:close/>
                    <a:moveTo>
                      <a:pt x="6878" y="2845"/>
                    </a:moveTo>
                    <a:lnTo>
                      <a:pt x="6878" y="5555"/>
                    </a:lnTo>
                    <a:lnTo>
                      <a:pt x="4303" y="5555"/>
                    </a:lnTo>
                    <a:lnTo>
                      <a:pt x="4303" y="2845"/>
                    </a:lnTo>
                    <a:close/>
                    <a:moveTo>
                      <a:pt x="18571" y="2842"/>
                    </a:moveTo>
                    <a:lnTo>
                      <a:pt x="18571" y="5558"/>
                    </a:lnTo>
                    <a:lnTo>
                      <a:pt x="16965" y="5558"/>
                    </a:lnTo>
                    <a:lnTo>
                      <a:pt x="16965" y="2842"/>
                    </a:lnTo>
                    <a:close/>
                    <a:moveTo>
                      <a:pt x="20411" y="2842"/>
                    </a:moveTo>
                    <a:lnTo>
                      <a:pt x="20411" y="5558"/>
                    </a:lnTo>
                    <a:lnTo>
                      <a:pt x="19258" y="5558"/>
                    </a:lnTo>
                    <a:lnTo>
                      <a:pt x="19258" y="2842"/>
                    </a:lnTo>
                    <a:close/>
                    <a:moveTo>
                      <a:pt x="22277" y="2842"/>
                    </a:moveTo>
                    <a:cubicBezTo>
                      <a:pt x="22541" y="2844"/>
                      <a:pt x="22754" y="3057"/>
                      <a:pt x="22754" y="3321"/>
                    </a:cubicBezTo>
                    <a:lnTo>
                      <a:pt x="22754" y="5081"/>
                    </a:lnTo>
                    <a:cubicBezTo>
                      <a:pt x="22754" y="5343"/>
                      <a:pt x="22541" y="5557"/>
                      <a:pt x="22277" y="5558"/>
                    </a:cubicBezTo>
                    <a:lnTo>
                      <a:pt x="21099" y="5558"/>
                    </a:lnTo>
                    <a:lnTo>
                      <a:pt x="21099" y="2842"/>
                    </a:lnTo>
                    <a:close/>
                    <a:moveTo>
                      <a:pt x="9967" y="1139"/>
                    </a:moveTo>
                    <a:cubicBezTo>
                      <a:pt x="10298" y="1139"/>
                      <a:pt x="10566" y="1402"/>
                      <a:pt x="10575" y="1732"/>
                    </a:cubicBezTo>
                    <a:lnTo>
                      <a:pt x="10575" y="5294"/>
                    </a:lnTo>
                    <a:cubicBezTo>
                      <a:pt x="10566" y="5623"/>
                      <a:pt x="10298" y="5886"/>
                      <a:pt x="9967" y="5886"/>
                    </a:cubicBezTo>
                    <a:cubicBezTo>
                      <a:pt x="9638" y="5886"/>
                      <a:pt x="9368" y="5623"/>
                      <a:pt x="9360" y="5294"/>
                    </a:cubicBezTo>
                    <a:lnTo>
                      <a:pt x="9360" y="1732"/>
                    </a:lnTo>
                    <a:cubicBezTo>
                      <a:pt x="9368" y="1402"/>
                      <a:pt x="9638" y="1139"/>
                      <a:pt x="9967" y="1139"/>
                    </a:cubicBezTo>
                    <a:close/>
                    <a:moveTo>
                      <a:pt x="15671" y="2120"/>
                    </a:moveTo>
                    <a:cubicBezTo>
                      <a:pt x="16001" y="2120"/>
                      <a:pt x="16270" y="2382"/>
                      <a:pt x="16279" y="2713"/>
                    </a:cubicBezTo>
                    <a:lnTo>
                      <a:pt x="16279" y="5294"/>
                    </a:lnTo>
                    <a:cubicBezTo>
                      <a:pt x="16270" y="5623"/>
                      <a:pt x="16001" y="5886"/>
                      <a:pt x="15671" y="5886"/>
                    </a:cubicBezTo>
                    <a:cubicBezTo>
                      <a:pt x="15341" y="5886"/>
                      <a:pt x="15072" y="5623"/>
                      <a:pt x="15063" y="5294"/>
                    </a:cubicBezTo>
                    <a:lnTo>
                      <a:pt x="15063" y="2713"/>
                    </a:lnTo>
                    <a:cubicBezTo>
                      <a:pt x="15072" y="2382"/>
                      <a:pt x="15341" y="2120"/>
                      <a:pt x="15671" y="2120"/>
                    </a:cubicBezTo>
                    <a:close/>
                    <a:moveTo>
                      <a:pt x="11869" y="685"/>
                    </a:moveTo>
                    <a:cubicBezTo>
                      <a:pt x="12204" y="685"/>
                      <a:pt x="12475" y="958"/>
                      <a:pt x="12475" y="1293"/>
                    </a:cubicBezTo>
                    <a:lnTo>
                      <a:pt x="12475" y="1732"/>
                    </a:lnTo>
                    <a:lnTo>
                      <a:pt x="12475" y="5294"/>
                    </a:lnTo>
                    <a:cubicBezTo>
                      <a:pt x="12475" y="5629"/>
                      <a:pt x="12204" y="5900"/>
                      <a:pt x="11869" y="5900"/>
                    </a:cubicBezTo>
                    <a:cubicBezTo>
                      <a:pt x="11532" y="5900"/>
                      <a:pt x="11261" y="5629"/>
                      <a:pt x="11261" y="5294"/>
                    </a:cubicBezTo>
                    <a:lnTo>
                      <a:pt x="11261" y="1293"/>
                    </a:lnTo>
                    <a:cubicBezTo>
                      <a:pt x="11261" y="958"/>
                      <a:pt x="11532" y="685"/>
                      <a:pt x="11869" y="685"/>
                    </a:cubicBezTo>
                    <a:close/>
                    <a:moveTo>
                      <a:pt x="13769" y="1139"/>
                    </a:moveTo>
                    <a:cubicBezTo>
                      <a:pt x="14100" y="1139"/>
                      <a:pt x="14369" y="1402"/>
                      <a:pt x="14377" y="1732"/>
                    </a:cubicBezTo>
                    <a:lnTo>
                      <a:pt x="14377" y="2713"/>
                    </a:lnTo>
                    <a:lnTo>
                      <a:pt x="14377" y="5294"/>
                    </a:lnTo>
                    <a:cubicBezTo>
                      <a:pt x="14386" y="5635"/>
                      <a:pt x="14112" y="5916"/>
                      <a:pt x="13769" y="5916"/>
                    </a:cubicBezTo>
                    <a:cubicBezTo>
                      <a:pt x="13428" y="5916"/>
                      <a:pt x="13154" y="5635"/>
                      <a:pt x="13163" y="5294"/>
                    </a:cubicBezTo>
                    <a:lnTo>
                      <a:pt x="13163" y="1732"/>
                    </a:lnTo>
                    <a:cubicBezTo>
                      <a:pt x="13170" y="1402"/>
                      <a:pt x="13440" y="1139"/>
                      <a:pt x="13769" y="1139"/>
                    </a:cubicBezTo>
                    <a:close/>
                    <a:moveTo>
                      <a:pt x="11869" y="0"/>
                    </a:moveTo>
                    <a:cubicBezTo>
                      <a:pt x="11390" y="0"/>
                      <a:pt x="10951" y="264"/>
                      <a:pt x="10727" y="686"/>
                    </a:cubicBezTo>
                    <a:cubicBezTo>
                      <a:pt x="10502" y="523"/>
                      <a:pt x="10235" y="439"/>
                      <a:pt x="9966" y="439"/>
                    </a:cubicBezTo>
                    <a:cubicBezTo>
                      <a:pt x="9766" y="439"/>
                      <a:pt x="9565" y="486"/>
                      <a:pt x="9379" y="581"/>
                    </a:cubicBezTo>
                    <a:cubicBezTo>
                      <a:pt x="8946" y="801"/>
                      <a:pt x="8673" y="1246"/>
                      <a:pt x="8674" y="1732"/>
                    </a:cubicBezTo>
                    <a:lnTo>
                      <a:pt x="8674" y="2646"/>
                    </a:lnTo>
                    <a:cubicBezTo>
                      <a:pt x="8281" y="2276"/>
                      <a:pt x="7762" y="2070"/>
                      <a:pt x="7222" y="2070"/>
                    </a:cubicBezTo>
                    <a:cubicBezTo>
                      <a:pt x="7136" y="2070"/>
                      <a:pt x="7055" y="2102"/>
                      <a:pt x="6993" y="2159"/>
                    </a:cubicBezTo>
                    <a:lnTo>
                      <a:pt x="3933" y="2159"/>
                    </a:lnTo>
                    <a:cubicBezTo>
                      <a:pt x="3922" y="2160"/>
                      <a:pt x="3910" y="2162"/>
                      <a:pt x="3900" y="2163"/>
                    </a:cubicBezTo>
                    <a:lnTo>
                      <a:pt x="3894" y="2163"/>
                    </a:lnTo>
                    <a:cubicBezTo>
                      <a:pt x="3881" y="2166"/>
                      <a:pt x="3868" y="2169"/>
                      <a:pt x="3855" y="2173"/>
                    </a:cubicBezTo>
                    <a:cubicBezTo>
                      <a:pt x="3852" y="2175"/>
                      <a:pt x="3850" y="2175"/>
                      <a:pt x="3849" y="2176"/>
                    </a:cubicBezTo>
                    <a:cubicBezTo>
                      <a:pt x="3839" y="2179"/>
                      <a:pt x="3827" y="2184"/>
                      <a:pt x="3817" y="2189"/>
                    </a:cubicBezTo>
                    <a:cubicBezTo>
                      <a:pt x="3816" y="2189"/>
                      <a:pt x="3814" y="2189"/>
                      <a:pt x="3813" y="2191"/>
                    </a:cubicBezTo>
                    <a:lnTo>
                      <a:pt x="260" y="3890"/>
                    </a:lnTo>
                    <a:cubicBezTo>
                      <a:pt x="0" y="4013"/>
                      <a:pt x="0" y="4383"/>
                      <a:pt x="260" y="4508"/>
                    </a:cubicBezTo>
                    <a:lnTo>
                      <a:pt x="1918" y="5301"/>
                    </a:lnTo>
                    <a:lnTo>
                      <a:pt x="3813" y="6208"/>
                    </a:lnTo>
                    <a:lnTo>
                      <a:pt x="3817" y="6209"/>
                    </a:lnTo>
                    <a:cubicBezTo>
                      <a:pt x="3826" y="6214"/>
                      <a:pt x="3833" y="6217"/>
                      <a:pt x="3842" y="6220"/>
                    </a:cubicBezTo>
                    <a:lnTo>
                      <a:pt x="3852" y="6223"/>
                    </a:lnTo>
                    <a:cubicBezTo>
                      <a:pt x="3861" y="6225"/>
                      <a:pt x="3869" y="6228"/>
                      <a:pt x="3878" y="6231"/>
                    </a:cubicBezTo>
                    <a:lnTo>
                      <a:pt x="3887" y="6233"/>
                    </a:lnTo>
                    <a:cubicBezTo>
                      <a:pt x="3897" y="6236"/>
                      <a:pt x="3906" y="6237"/>
                      <a:pt x="3916" y="6238"/>
                    </a:cubicBezTo>
                    <a:lnTo>
                      <a:pt x="3923" y="6238"/>
                    </a:lnTo>
                    <a:cubicBezTo>
                      <a:pt x="3935" y="6240"/>
                      <a:pt x="3948" y="6241"/>
                      <a:pt x="3959" y="6241"/>
                    </a:cubicBezTo>
                    <a:lnTo>
                      <a:pt x="6878" y="6241"/>
                    </a:lnTo>
                    <a:lnTo>
                      <a:pt x="6878" y="9635"/>
                    </a:lnTo>
                    <a:cubicBezTo>
                      <a:pt x="6878" y="10395"/>
                      <a:pt x="7196" y="11122"/>
                      <a:pt x="7756" y="11640"/>
                    </a:cubicBezTo>
                    <a:lnTo>
                      <a:pt x="8280" y="12123"/>
                    </a:lnTo>
                    <a:lnTo>
                      <a:pt x="8280" y="19510"/>
                    </a:lnTo>
                    <a:cubicBezTo>
                      <a:pt x="8280" y="19699"/>
                      <a:pt x="8432" y="19852"/>
                      <a:pt x="8622" y="19852"/>
                    </a:cubicBezTo>
                    <a:cubicBezTo>
                      <a:pt x="8812" y="19852"/>
                      <a:pt x="8966" y="19699"/>
                      <a:pt x="8966" y="19510"/>
                    </a:cubicBezTo>
                    <a:lnTo>
                      <a:pt x="8966" y="11973"/>
                    </a:lnTo>
                    <a:cubicBezTo>
                      <a:pt x="8964" y="11878"/>
                      <a:pt x="8925" y="11786"/>
                      <a:pt x="8856" y="11721"/>
                    </a:cubicBezTo>
                    <a:lnTo>
                      <a:pt x="8220" y="11135"/>
                    </a:lnTo>
                    <a:cubicBezTo>
                      <a:pt x="7802" y="10747"/>
                      <a:pt x="7564" y="10203"/>
                      <a:pt x="7563" y="9635"/>
                    </a:cubicBezTo>
                    <a:lnTo>
                      <a:pt x="7563" y="2797"/>
                    </a:lnTo>
                    <a:cubicBezTo>
                      <a:pt x="8206" y="2955"/>
                      <a:pt x="8658" y="3533"/>
                      <a:pt x="8658" y="4194"/>
                    </a:cubicBezTo>
                    <a:lnTo>
                      <a:pt x="8658" y="6176"/>
                    </a:lnTo>
                    <a:cubicBezTo>
                      <a:pt x="8658" y="6350"/>
                      <a:pt x="8790" y="6498"/>
                      <a:pt x="8964" y="6517"/>
                    </a:cubicBezTo>
                    <a:cubicBezTo>
                      <a:pt x="8975" y="6518"/>
                      <a:pt x="9906" y="6624"/>
                      <a:pt x="10816" y="7044"/>
                    </a:cubicBezTo>
                    <a:cubicBezTo>
                      <a:pt x="11963" y="7573"/>
                      <a:pt x="12545" y="8335"/>
                      <a:pt x="12545" y="9310"/>
                    </a:cubicBezTo>
                    <a:cubicBezTo>
                      <a:pt x="12545" y="9498"/>
                      <a:pt x="12697" y="9652"/>
                      <a:pt x="12887" y="9652"/>
                    </a:cubicBezTo>
                    <a:cubicBezTo>
                      <a:pt x="13077" y="9652"/>
                      <a:pt x="13230" y="9498"/>
                      <a:pt x="13230" y="9310"/>
                    </a:cubicBezTo>
                    <a:cubicBezTo>
                      <a:pt x="13230" y="8056"/>
                      <a:pt x="12490" y="7055"/>
                      <a:pt x="11087" y="6414"/>
                    </a:cubicBezTo>
                    <a:cubicBezTo>
                      <a:pt x="10988" y="6369"/>
                      <a:pt x="10890" y="6327"/>
                      <a:pt x="10792" y="6288"/>
                    </a:cubicBezTo>
                    <a:cubicBezTo>
                      <a:pt x="10836" y="6252"/>
                      <a:pt x="10878" y="6212"/>
                      <a:pt x="10917" y="6170"/>
                    </a:cubicBezTo>
                    <a:cubicBezTo>
                      <a:pt x="11172" y="6448"/>
                      <a:pt x="11520" y="6587"/>
                      <a:pt x="11867" y="6587"/>
                    </a:cubicBezTo>
                    <a:cubicBezTo>
                      <a:pt x="12215" y="6587"/>
                      <a:pt x="12562" y="6448"/>
                      <a:pt x="12818" y="6170"/>
                    </a:cubicBezTo>
                    <a:cubicBezTo>
                      <a:pt x="13074" y="6448"/>
                      <a:pt x="13421" y="6587"/>
                      <a:pt x="13769" y="6587"/>
                    </a:cubicBezTo>
                    <a:cubicBezTo>
                      <a:pt x="14116" y="6587"/>
                      <a:pt x="14464" y="6448"/>
                      <a:pt x="14720" y="6170"/>
                    </a:cubicBezTo>
                    <a:cubicBezTo>
                      <a:pt x="14970" y="6443"/>
                      <a:pt x="15317" y="6587"/>
                      <a:pt x="15669" y="6587"/>
                    </a:cubicBezTo>
                    <a:cubicBezTo>
                      <a:pt x="15874" y="6587"/>
                      <a:pt x="16080" y="6539"/>
                      <a:pt x="16270" y="6439"/>
                    </a:cubicBezTo>
                    <a:lnTo>
                      <a:pt x="16270" y="7179"/>
                    </a:lnTo>
                    <a:cubicBezTo>
                      <a:pt x="16270" y="7367"/>
                      <a:pt x="16424" y="7521"/>
                      <a:pt x="16613" y="7521"/>
                    </a:cubicBezTo>
                    <a:cubicBezTo>
                      <a:pt x="16803" y="7521"/>
                      <a:pt x="16957" y="7367"/>
                      <a:pt x="16957" y="7179"/>
                    </a:cubicBezTo>
                    <a:lnTo>
                      <a:pt x="16957" y="6244"/>
                    </a:lnTo>
                    <a:lnTo>
                      <a:pt x="22277" y="6244"/>
                    </a:lnTo>
                    <a:cubicBezTo>
                      <a:pt x="22918" y="6243"/>
                      <a:pt x="23439" y="5722"/>
                      <a:pt x="23440" y="5081"/>
                    </a:cubicBezTo>
                    <a:lnTo>
                      <a:pt x="23440" y="3321"/>
                    </a:lnTo>
                    <a:cubicBezTo>
                      <a:pt x="23439" y="2678"/>
                      <a:pt x="22918" y="2157"/>
                      <a:pt x="22277" y="2157"/>
                    </a:cubicBezTo>
                    <a:lnTo>
                      <a:pt x="22278" y="2156"/>
                    </a:lnTo>
                    <a:lnTo>
                      <a:pt x="16839" y="2156"/>
                    </a:lnTo>
                    <a:cubicBezTo>
                      <a:pt x="16616" y="1689"/>
                      <a:pt x="16152" y="1419"/>
                      <a:pt x="15670" y="1419"/>
                    </a:cubicBezTo>
                    <a:cubicBezTo>
                      <a:pt x="15462" y="1419"/>
                      <a:pt x="15251" y="1469"/>
                      <a:pt x="15055" y="1576"/>
                    </a:cubicBezTo>
                    <a:cubicBezTo>
                      <a:pt x="15000" y="1122"/>
                      <a:pt x="14708" y="730"/>
                      <a:pt x="14287" y="547"/>
                    </a:cubicBezTo>
                    <a:cubicBezTo>
                      <a:pt x="14121" y="474"/>
                      <a:pt x="13946" y="439"/>
                      <a:pt x="13771" y="439"/>
                    </a:cubicBezTo>
                    <a:cubicBezTo>
                      <a:pt x="13502" y="439"/>
                      <a:pt x="13236" y="523"/>
                      <a:pt x="13011" y="686"/>
                    </a:cubicBezTo>
                    <a:cubicBezTo>
                      <a:pt x="12787" y="264"/>
                      <a:pt x="12348" y="0"/>
                      <a:pt x="118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Google Shape;1161;p40">
              <a:extLst>
                <a:ext uri="{FF2B5EF4-FFF2-40B4-BE49-F238E27FC236}">
                  <a16:creationId xmlns:a16="http://schemas.microsoft.com/office/drawing/2014/main" id="{D22361CF-0423-83B3-7BAB-DB6FB6E301CB}"/>
                </a:ext>
              </a:extLst>
            </p:cNvPr>
            <p:cNvGrpSpPr/>
            <p:nvPr/>
          </p:nvGrpSpPr>
          <p:grpSpPr>
            <a:xfrm>
              <a:off x="7023405" y="3605293"/>
              <a:ext cx="464905" cy="483337"/>
              <a:chOff x="3854075" y="3788850"/>
              <a:chExt cx="584425" cy="582575"/>
            </a:xfrm>
          </p:grpSpPr>
          <p:sp>
            <p:nvSpPr>
              <p:cNvPr id="81" name="Google Shape;1162;p40">
                <a:extLst>
                  <a:ext uri="{FF2B5EF4-FFF2-40B4-BE49-F238E27FC236}">
                    <a16:creationId xmlns:a16="http://schemas.microsoft.com/office/drawing/2014/main" id="{94DB0B0E-1A9E-2D3F-A5B9-B12D9E89BB92}"/>
                  </a:ext>
                </a:extLst>
              </p:cNvPr>
              <p:cNvSpPr/>
              <p:nvPr/>
            </p:nvSpPr>
            <p:spPr>
              <a:xfrm>
                <a:off x="4262675" y="4199675"/>
                <a:ext cx="11380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4437" extrusionOk="0">
                    <a:moveTo>
                      <a:pt x="3866" y="1172"/>
                    </a:moveTo>
                    <a:lnTo>
                      <a:pt x="3866" y="3750"/>
                    </a:lnTo>
                    <a:lnTo>
                      <a:pt x="1288" y="3750"/>
                    </a:lnTo>
                    <a:lnTo>
                      <a:pt x="3866" y="1172"/>
                    </a:lnTo>
                    <a:close/>
                    <a:moveTo>
                      <a:pt x="4210" y="0"/>
                    </a:moveTo>
                    <a:cubicBezTo>
                      <a:pt x="4120" y="0"/>
                      <a:pt x="4032" y="35"/>
                      <a:pt x="3966" y="102"/>
                    </a:cubicBezTo>
                    <a:lnTo>
                      <a:pt x="217" y="3850"/>
                    </a:lnTo>
                    <a:cubicBezTo>
                      <a:pt x="1" y="4066"/>
                      <a:pt x="153" y="4436"/>
                      <a:pt x="459" y="4436"/>
                    </a:cubicBezTo>
                    <a:lnTo>
                      <a:pt x="4208" y="4436"/>
                    </a:lnTo>
                    <a:cubicBezTo>
                      <a:pt x="4398" y="4436"/>
                      <a:pt x="4552" y="4283"/>
                      <a:pt x="4552" y="4093"/>
                    </a:cubicBezTo>
                    <a:lnTo>
                      <a:pt x="4552" y="344"/>
                    </a:lnTo>
                    <a:cubicBezTo>
                      <a:pt x="4552" y="205"/>
                      <a:pt x="4468" y="80"/>
                      <a:pt x="4340" y="26"/>
                    </a:cubicBezTo>
                    <a:cubicBezTo>
                      <a:pt x="4298" y="9"/>
                      <a:pt x="4254" y="0"/>
                      <a:pt x="42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Google Shape;1163;p40">
                <a:extLst>
                  <a:ext uri="{FF2B5EF4-FFF2-40B4-BE49-F238E27FC236}">
                    <a16:creationId xmlns:a16="http://schemas.microsoft.com/office/drawing/2014/main" id="{87D6DC9B-E386-C551-05E3-514E91D1700D}"/>
                  </a:ext>
                </a:extLst>
              </p:cNvPr>
              <p:cNvSpPr/>
              <p:nvPr/>
            </p:nvSpPr>
            <p:spPr>
              <a:xfrm>
                <a:off x="3854075" y="3788850"/>
                <a:ext cx="584425" cy="582575"/>
              </a:xfrm>
              <a:custGeom>
                <a:avLst/>
                <a:gdLst/>
                <a:ahLst/>
                <a:cxnLst/>
                <a:rect l="l" t="t" r="r" b="b"/>
                <a:pathLst>
                  <a:path w="23377" h="23303" extrusionOk="0">
                    <a:moveTo>
                      <a:pt x="18857" y="686"/>
                    </a:moveTo>
                    <a:cubicBezTo>
                      <a:pt x="18949" y="686"/>
                      <a:pt x="19041" y="721"/>
                      <a:pt x="19111" y="791"/>
                    </a:cubicBezTo>
                    <a:lnTo>
                      <a:pt x="20178" y="1857"/>
                    </a:lnTo>
                    <a:cubicBezTo>
                      <a:pt x="20318" y="1998"/>
                      <a:pt x="20318" y="2226"/>
                      <a:pt x="20178" y="2366"/>
                    </a:cubicBezTo>
                    <a:lnTo>
                      <a:pt x="19499" y="3047"/>
                    </a:lnTo>
                    <a:lnTo>
                      <a:pt x="17923" y="1473"/>
                    </a:lnTo>
                    <a:lnTo>
                      <a:pt x="18602" y="791"/>
                    </a:lnTo>
                    <a:cubicBezTo>
                      <a:pt x="18672" y="721"/>
                      <a:pt x="18765" y="686"/>
                      <a:pt x="18857" y="686"/>
                    </a:cubicBezTo>
                    <a:close/>
                    <a:moveTo>
                      <a:pt x="17437" y="1957"/>
                    </a:moveTo>
                    <a:lnTo>
                      <a:pt x="19013" y="3531"/>
                    </a:lnTo>
                    <a:lnTo>
                      <a:pt x="18383" y="4161"/>
                    </a:lnTo>
                    <a:lnTo>
                      <a:pt x="16808" y="2587"/>
                    </a:lnTo>
                    <a:lnTo>
                      <a:pt x="17437" y="1957"/>
                    </a:lnTo>
                    <a:close/>
                    <a:moveTo>
                      <a:pt x="8876" y="10803"/>
                    </a:moveTo>
                    <a:lnTo>
                      <a:pt x="10166" y="12094"/>
                    </a:lnTo>
                    <a:lnTo>
                      <a:pt x="9184" y="12440"/>
                    </a:lnTo>
                    <a:lnTo>
                      <a:pt x="8528" y="11786"/>
                    </a:lnTo>
                    <a:lnTo>
                      <a:pt x="8876" y="10803"/>
                    </a:lnTo>
                    <a:close/>
                    <a:moveTo>
                      <a:pt x="2355" y="1709"/>
                    </a:moveTo>
                    <a:lnTo>
                      <a:pt x="2355" y="12050"/>
                    </a:lnTo>
                    <a:cubicBezTo>
                      <a:pt x="2359" y="12236"/>
                      <a:pt x="2512" y="12385"/>
                      <a:pt x="2699" y="12385"/>
                    </a:cubicBezTo>
                    <a:cubicBezTo>
                      <a:pt x="2885" y="12385"/>
                      <a:pt x="3037" y="12236"/>
                      <a:pt x="3041" y="12050"/>
                    </a:cubicBezTo>
                    <a:lnTo>
                      <a:pt x="3041" y="5419"/>
                    </a:lnTo>
                    <a:lnTo>
                      <a:pt x="13007" y="5419"/>
                    </a:lnTo>
                    <a:lnTo>
                      <a:pt x="11109" y="7315"/>
                    </a:lnTo>
                    <a:cubicBezTo>
                      <a:pt x="10978" y="7450"/>
                      <a:pt x="10978" y="7665"/>
                      <a:pt x="11112" y="7798"/>
                    </a:cubicBezTo>
                    <a:cubicBezTo>
                      <a:pt x="11178" y="7865"/>
                      <a:pt x="11266" y="7898"/>
                      <a:pt x="11354" y="7898"/>
                    </a:cubicBezTo>
                    <a:cubicBezTo>
                      <a:pt x="11441" y="7898"/>
                      <a:pt x="11527" y="7866"/>
                      <a:pt x="11593" y="7801"/>
                    </a:cubicBezTo>
                    <a:lnTo>
                      <a:pt x="14076" y="5319"/>
                    </a:lnTo>
                    <a:lnTo>
                      <a:pt x="16322" y="3073"/>
                    </a:lnTo>
                    <a:lnTo>
                      <a:pt x="17897" y="4648"/>
                    </a:lnTo>
                    <a:lnTo>
                      <a:pt x="17711" y="4833"/>
                    </a:lnTo>
                    <a:lnTo>
                      <a:pt x="10794" y="11751"/>
                    </a:lnTo>
                    <a:lnTo>
                      <a:pt x="9219" y="10176"/>
                    </a:lnTo>
                    <a:lnTo>
                      <a:pt x="10582" y="8812"/>
                    </a:lnTo>
                    <a:cubicBezTo>
                      <a:pt x="10719" y="8679"/>
                      <a:pt x="10720" y="8460"/>
                      <a:pt x="10585" y="8323"/>
                    </a:cubicBezTo>
                    <a:cubicBezTo>
                      <a:pt x="10518" y="8256"/>
                      <a:pt x="10430" y="8223"/>
                      <a:pt x="10342" y="8223"/>
                    </a:cubicBezTo>
                    <a:cubicBezTo>
                      <a:pt x="10253" y="8223"/>
                      <a:pt x="10164" y="8258"/>
                      <a:pt x="10096" y="8328"/>
                    </a:cubicBezTo>
                    <a:lnTo>
                      <a:pt x="8490" y="9934"/>
                    </a:lnTo>
                    <a:cubicBezTo>
                      <a:pt x="8482" y="9941"/>
                      <a:pt x="8474" y="9951"/>
                      <a:pt x="8466" y="9960"/>
                    </a:cubicBezTo>
                    <a:cubicBezTo>
                      <a:pt x="8464" y="9963"/>
                      <a:pt x="8461" y="9965"/>
                      <a:pt x="8460" y="9970"/>
                    </a:cubicBezTo>
                    <a:cubicBezTo>
                      <a:pt x="8454" y="9976"/>
                      <a:pt x="8450" y="9983"/>
                      <a:pt x="8445" y="9990"/>
                    </a:cubicBezTo>
                    <a:cubicBezTo>
                      <a:pt x="8442" y="9993"/>
                      <a:pt x="8440" y="9997"/>
                      <a:pt x="8438" y="10002"/>
                    </a:cubicBezTo>
                    <a:cubicBezTo>
                      <a:pt x="8434" y="10008"/>
                      <a:pt x="8431" y="10015"/>
                      <a:pt x="8426" y="10021"/>
                    </a:cubicBezTo>
                    <a:cubicBezTo>
                      <a:pt x="8424" y="10028"/>
                      <a:pt x="8424" y="10029"/>
                      <a:pt x="8421" y="10034"/>
                    </a:cubicBezTo>
                    <a:cubicBezTo>
                      <a:pt x="8419" y="10038"/>
                      <a:pt x="8415" y="10048"/>
                      <a:pt x="8412" y="10054"/>
                    </a:cubicBezTo>
                    <a:cubicBezTo>
                      <a:pt x="8412" y="10057"/>
                      <a:pt x="8410" y="10058"/>
                      <a:pt x="8409" y="10061"/>
                    </a:cubicBezTo>
                    <a:lnTo>
                      <a:pt x="7742" y="11954"/>
                    </a:lnTo>
                    <a:lnTo>
                      <a:pt x="7285" y="13246"/>
                    </a:lnTo>
                    <a:cubicBezTo>
                      <a:pt x="7279" y="13263"/>
                      <a:pt x="7275" y="13280"/>
                      <a:pt x="7272" y="13298"/>
                    </a:cubicBezTo>
                    <a:lnTo>
                      <a:pt x="6131" y="13298"/>
                    </a:lnTo>
                    <a:cubicBezTo>
                      <a:pt x="6129" y="13298"/>
                      <a:pt x="6126" y="13298"/>
                      <a:pt x="6123" y="13298"/>
                    </a:cubicBezTo>
                    <a:cubicBezTo>
                      <a:pt x="5934" y="13298"/>
                      <a:pt x="5780" y="13451"/>
                      <a:pt x="5780" y="13642"/>
                    </a:cubicBezTo>
                    <a:cubicBezTo>
                      <a:pt x="5780" y="13832"/>
                      <a:pt x="5934" y="13984"/>
                      <a:pt x="6123" y="13984"/>
                    </a:cubicBezTo>
                    <a:cubicBezTo>
                      <a:pt x="6126" y="13984"/>
                      <a:pt x="6129" y="13984"/>
                      <a:pt x="6131" y="13984"/>
                    </a:cubicBezTo>
                    <a:lnTo>
                      <a:pt x="15634" y="13984"/>
                    </a:lnTo>
                    <a:cubicBezTo>
                      <a:pt x="15637" y="13984"/>
                      <a:pt x="15639" y="13984"/>
                      <a:pt x="15642" y="13984"/>
                    </a:cubicBezTo>
                    <a:cubicBezTo>
                      <a:pt x="15830" y="13984"/>
                      <a:pt x="15983" y="13832"/>
                      <a:pt x="15983" y="13642"/>
                    </a:cubicBezTo>
                    <a:cubicBezTo>
                      <a:pt x="15983" y="13451"/>
                      <a:pt x="15830" y="13298"/>
                      <a:pt x="15642" y="13298"/>
                    </a:cubicBezTo>
                    <a:cubicBezTo>
                      <a:pt x="15639" y="13298"/>
                      <a:pt x="15636" y="13298"/>
                      <a:pt x="15634" y="13298"/>
                    </a:cubicBezTo>
                    <a:lnTo>
                      <a:pt x="8817" y="13298"/>
                    </a:lnTo>
                    <a:lnTo>
                      <a:pt x="10909" y="12561"/>
                    </a:lnTo>
                    <a:lnTo>
                      <a:pt x="10913" y="12558"/>
                    </a:lnTo>
                    <a:cubicBezTo>
                      <a:pt x="10922" y="12555"/>
                      <a:pt x="10929" y="12552"/>
                      <a:pt x="10938" y="12548"/>
                    </a:cubicBezTo>
                    <a:lnTo>
                      <a:pt x="10946" y="12545"/>
                    </a:lnTo>
                    <a:cubicBezTo>
                      <a:pt x="10955" y="12541"/>
                      <a:pt x="10964" y="12536"/>
                      <a:pt x="10971" y="12530"/>
                    </a:cubicBezTo>
                    <a:cubicBezTo>
                      <a:pt x="10974" y="12529"/>
                      <a:pt x="10977" y="12528"/>
                      <a:pt x="10978" y="12526"/>
                    </a:cubicBezTo>
                    <a:cubicBezTo>
                      <a:pt x="10987" y="12520"/>
                      <a:pt x="10996" y="12514"/>
                      <a:pt x="11003" y="12509"/>
                    </a:cubicBezTo>
                    <a:lnTo>
                      <a:pt x="11009" y="12504"/>
                    </a:lnTo>
                    <a:cubicBezTo>
                      <a:pt x="11019" y="12497"/>
                      <a:pt x="11028" y="12488"/>
                      <a:pt x="11036" y="12480"/>
                    </a:cubicBezTo>
                    <a:lnTo>
                      <a:pt x="18097" y="5419"/>
                    </a:lnTo>
                    <a:lnTo>
                      <a:pt x="21076" y="5419"/>
                    </a:lnTo>
                    <a:lnTo>
                      <a:pt x="21076" y="12749"/>
                    </a:lnTo>
                    <a:lnTo>
                      <a:pt x="16169" y="17656"/>
                    </a:lnTo>
                    <a:cubicBezTo>
                      <a:pt x="16034" y="17791"/>
                      <a:pt x="16034" y="18008"/>
                      <a:pt x="16169" y="18142"/>
                    </a:cubicBezTo>
                    <a:cubicBezTo>
                      <a:pt x="16176" y="18151"/>
                      <a:pt x="16185" y="18158"/>
                      <a:pt x="16195" y="18165"/>
                    </a:cubicBezTo>
                    <a:cubicBezTo>
                      <a:pt x="16258" y="18217"/>
                      <a:pt x="16334" y="18242"/>
                      <a:pt x="16411" y="18242"/>
                    </a:cubicBezTo>
                    <a:cubicBezTo>
                      <a:pt x="16488" y="18242"/>
                      <a:pt x="16565" y="18217"/>
                      <a:pt x="16628" y="18165"/>
                    </a:cubicBezTo>
                    <a:cubicBezTo>
                      <a:pt x="16636" y="18158"/>
                      <a:pt x="16645" y="18151"/>
                      <a:pt x="16654" y="18142"/>
                    </a:cubicBezTo>
                    <a:lnTo>
                      <a:pt x="22690" y="12105"/>
                    </a:lnTo>
                    <a:lnTo>
                      <a:pt x="22690" y="15132"/>
                    </a:lnTo>
                    <a:lnTo>
                      <a:pt x="22056" y="15132"/>
                    </a:lnTo>
                    <a:cubicBezTo>
                      <a:pt x="21868" y="15132"/>
                      <a:pt x="21714" y="15285"/>
                      <a:pt x="21714" y="15475"/>
                    </a:cubicBezTo>
                    <a:cubicBezTo>
                      <a:pt x="21714" y="15666"/>
                      <a:pt x="21868" y="15819"/>
                      <a:pt x="22056" y="15819"/>
                    </a:cubicBezTo>
                    <a:lnTo>
                      <a:pt x="22690" y="15819"/>
                    </a:lnTo>
                    <a:lnTo>
                      <a:pt x="22690" y="16852"/>
                    </a:lnTo>
                    <a:lnTo>
                      <a:pt x="22056" y="16852"/>
                    </a:lnTo>
                    <a:cubicBezTo>
                      <a:pt x="21868" y="16852"/>
                      <a:pt x="21714" y="17006"/>
                      <a:pt x="21714" y="17196"/>
                    </a:cubicBezTo>
                    <a:cubicBezTo>
                      <a:pt x="21714" y="17385"/>
                      <a:pt x="21868" y="17538"/>
                      <a:pt x="22056" y="17538"/>
                    </a:cubicBezTo>
                    <a:lnTo>
                      <a:pt x="22690" y="17538"/>
                    </a:lnTo>
                    <a:lnTo>
                      <a:pt x="22690" y="18573"/>
                    </a:lnTo>
                    <a:lnTo>
                      <a:pt x="22056" y="18573"/>
                    </a:lnTo>
                    <a:cubicBezTo>
                      <a:pt x="21868" y="18573"/>
                      <a:pt x="21714" y="18725"/>
                      <a:pt x="21714" y="18915"/>
                    </a:cubicBezTo>
                    <a:cubicBezTo>
                      <a:pt x="21714" y="19105"/>
                      <a:pt x="21868" y="19259"/>
                      <a:pt x="22056" y="19259"/>
                    </a:cubicBezTo>
                    <a:lnTo>
                      <a:pt x="22690" y="19259"/>
                    </a:lnTo>
                    <a:lnTo>
                      <a:pt x="22690" y="20292"/>
                    </a:lnTo>
                    <a:lnTo>
                      <a:pt x="22056" y="20292"/>
                    </a:lnTo>
                    <a:cubicBezTo>
                      <a:pt x="21868" y="20292"/>
                      <a:pt x="21714" y="20446"/>
                      <a:pt x="21714" y="20636"/>
                    </a:cubicBezTo>
                    <a:cubicBezTo>
                      <a:pt x="21714" y="20824"/>
                      <a:pt x="21868" y="20978"/>
                      <a:pt x="22056" y="20978"/>
                    </a:cubicBezTo>
                    <a:lnTo>
                      <a:pt x="22690" y="20978"/>
                    </a:lnTo>
                    <a:lnTo>
                      <a:pt x="22690" y="22615"/>
                    </a:lnTo>
                    <a:lnTo>
                      <a:pt x="12180" y="22615"/>
                    </a:lnTo>
                    <a:lnTo>
                      <a:pt x="15645" y="19149"/>
                    </a:lnTo>
                    <a:cubicBezTo>
                      <a:pt x="15779" y="19015"/>
                      <a:pt x="15779" y="18798"/>
                      <a:pt x="15645" y="18664"/>
                    </a:cubicBezTo>
                    <a:cubicBezTo>
                      <a:pt x="15630" y="18648"/>
                      <a:pt x="15614" y="18635"/>
                      <a:pt x="15596" y="18624"/>
                    </a:cubicBezTo>
                    <a:cubicBezTo>
                      <a:pt x="15537" y="18584"/>
                      <a:pt x="15470" y="18564"/>
                      <a:pt x="15403" y="18564"/>
                    </a:cubicBezTo>
                    <a:cubicBezTo>
                      <a:pt x="15315" y="18564"/>
                      <a:pt x="15227" y="18598"/>
                      <a:pt x="15161" y="18664"/>
                    </a:cubicBezTo>
                    <a:lnTo>
                      <a:pt x="13771" y="20054"/>
                    </a:lnTo>
                    <a:lnTo>
                      <a:pt x="2600" y="20054"/>
                    </a:lnTo>
                    <a:cubicBezTo>
                      <a:pt x="2565" y="20056"/>
                      <a:pt x="2530" y="20057"/>
                      <a:pt x="2496" y="20057"/>
                    </a:cubicBezTo>
                    <a:cubicBezTo>
                      <a:pt x="1412" y="20057"/>
                      <a:pt x="559" y="19100"/>
                      <a:pt x="704" y="18010"/>
                    </a:cubicBezTo>
                    <a:lnTo>
                      <a:pt x="704" y="18008"/>
                    </a:lnTo>
                    <a:cubicBezTo>
                      <a:pt x="707" y="17978"/>
                      <a:pt x="713" y="17948"/>
                      <a:pt x="717" y="17917"/>
                    </a:cubicBezTo>
                    <a:cubicBezTo>
                      <a:pt x="717" y="17914"/>
                      <a:pt x="719" y="17911"/>
                      <a:pt x="720" y="17907"/>
                    </a:cubicBezTo>
                    <a:cubicBezTo>
                      <a:pt x="724" y="17881"/>
                      <a:pt x="730" y="17853"/>
                      <a:pt x="736" y="17827"/>
                    </a:cubicBezTo>
                    <a:cubicBezTo>
                      <a:pt x="737" y="17820"/>
                      <a:pt x="739" y="17813"/>
                      <a:pt x="740" y="17805"/>
                    </a:cubicBezTo>
                    <a:cubicBezTo>
                      <a:pt x="746" y="17782"/>
                      <a:pt x="752" y="17760"/>
                      <a:pt x="758" y="17739"/>
                    </a:cubicBezTo>
                    <a:cubicBezTo>
                      <a:pt x="761" y="17726"/>
                      <a:pt x="764" y="17714"/>
                      <a:pt x="768" y="17702"/>
                    </a:cubicBezTo>
                    <a:cubicBezTo>
                      <a:pt x="772" y="17684"/>
                      <a:pt x="778" y="17668"/>
                      <a:pt x="784" y="17650"/>
                    </a:cubicBezTo>
                    <a:cubicBezTo>
                      <a:pt x="790" y="17633"/>
                      <a:pt x="795" y="17615"/>
                      <a:pt x="801" y="17598"/>
                    </a:cubicBezTo>
                    <a:cubicBezTo>
                      <a:pt x="806" y="17586"/>
                      <a:pt x="810" y="17575"/>
                      <a:pt x="814" y="17562"/>
                    </a:cubicBezTo>
                    <a:cubicBezTo>
                      <a:pt x="823" y="17540"/>
                      <a:pt x="832" y="17518"/>
                      <a:pt x="840" y="17495"/>
                    </a:cubicBezTo>
                    <a:cubicBezTo>
                      <a:pt x="843" y="17489"/>
                      <a:pt x="846" y="17483"/>
                      <a:pt x="848" y="17476"/>
                    </a:cubicBezTo>
                    <a:cubicBezTo>
                      <a:pt x="861" y="17448"/>
                      <a:pt x="872" y="17422"/>
                      <a:pt x="884" y="17395"/>
                    </a:cubicBezTo>
                    <a:cubicBezTo>
                      <a:pt x="885" y="17393"/>
                      <a:pt x="885" y="17393"/>
                      <a:pt x="887" y="17392"/>
                    </a:cubicBezTo>
                    <a:cubicBezTo>
                      <a:pt x="1158" y="16828"/>
                      <a:pt x="1677" y="16423"/>
                      <a:pt x="2290" y="16294"/>
                    </a:cubicBezTo>
                    <a:lnTo>
                      <a:pt x="2296" y="16292"/>
                    </a:lnTo>
                    <a:cubicBezTo>
                      <a:pt x="2323" y="16286"/>
                      <a:pt x="2352" y="16282"/>
                      <a:pt x="2381" y="16278"/>
                    </a:cubicBezTo>
                    <a:lnTo>
                      <a:pt x="2396" y="16275"/>
                    </a:lnTo>
                    <a:cubicBezTo>
                      <a:pt x="2422" y="16270"/>
                      <a:pt x="2448" y="16268"/>
                      <a:pt x="2474" y="16265"/>
                    </a:cubicBezTo>
                    <a:cubicBezTo>
                      <a:pt x="2481" y="16265"/>
                      <a:pt x="2488" y="16263"/>
                      <a:pt x="2497" y="16262"/>
                    </a:cubicBezTo>
                    <a:cubicBezTo>
                      <a:pt x="2522" y="16259"/>
                      <a:pt x="2548" y="16257"/>
                      <a:pt x="2573" y="16256"/>
                    </a:cubicBezTo>
                    <a:lnTo>
                      <a:pt x="2597" y="16255"/>
                    </a:lnTo>
                    <a:cubicBezTo>
                      <a:pt x="2631" y="16253"/>
                      <a:pt x="2665" y="16252"/>
                      <a:pt x="2699" y="16252"/>
                    </a:cubicBezTo>
                    <a:cubicBezTo>
                      <a:pt x="2889" y="16252"/>
                      <a:pt x="3043" y="16098"/>
                      <a:pt x="3043" y="15909"/>
                    </a:cubicBezTo>
                    <a:lnTo>
                      <a:pt x="3043" y="13423"/>
                    </a:lnTo>
                    <a:cubicBezTo>
                      <a:pt x="3043" y="13234"/>
                      <a:pt x="2889" y="13080"/>
                      <a:pt x="2699" y="13080"/>
                    </a:cubicBezTo>
                    <a:cubicBezTo>
                      <a:pt x="2510" y="13080"/>
                      <a:pt x="2356" y="13234"/>
                      <a:pt x="2356" y="13423"/>
                    </a:cubicBezTo>
                    <a:lnTo>
                      <a:pt x="2356" y="15589"/>
                    </a:lnTo>
                    <a:cubicBezTo>
                      <a:pt x="1775" y="15663"/>
                      <a:pt x="1234" y="15924"/>
                      <a:pt x="814" y="16334"/>
                    </a:cubicBezTo>
                    <a:cubicBezTo>
                      <a:pt x="771" y="16378"/>
                      <a:pt x="727" y="16424"/>
                      <a:pt x="687" y="16469"/>
                    </a:cubicBezTo>
                    <a:lnTo>
                      <a:pt x="687" y="3692"/>
                    </a:lnTo>
                    <a:cubicBezTo>
                      <a:pt x="688" y="2715"/>
                      <a:pt x="1392" y="1879"/>
                      <a:pt x="2355" y="1709"/>
                    </a:cubicBezTo>
                    <a:close/>
                    <a:moveTo>
                      <a:pt x="18856" y="1"/>
                    </a:moveTo>
                    <a:cubicBezTo>
                      <a:pt x="18588" y="1"/>
                      <a:pt x="18321" y="103"/>
                      <a:pt x="18116" y="308"/>
                    </a:cubicBezTo>
                    <a:lnTo>
                      <a:pt x="17195" y="1229"/>
                    </a:lnTo>
                    <a:lnTo>
                      <a:pt x="16081" y="2345"/>
                    </a:lnTo>
                    <a:lnTo>
                      <a:pt x="13691" y="4733"/>
                    </a:lnTo>
                    <a:lnTo>
                      <a:pt x="3041" y="4733"/>
                    </a:lnTo>
                    <a:lnTo>
                      <a:pt x="3041" y="1338"/>
                    </a:lnTo>
                    <a:cubicBezTo>
                      <a:pt x="3041" y="1149"/>
                      <a:pt x="2890" y="995"/>
                      <a:pt x="2702" y="995"/>
                    </a:cubicBezTo>
                    <a:cubicBezTo>
                      <a:pt x="2701" y="995"/>
                      <a:pt x="2700" y="995"/>
                      <a:pt x="2699" y="995"/>
                    </a:cubicBezTo>
                    <a:cubicBezTo>
                      <a:pt x="1210" y="995"/>
                      <a:pt x="0" y="2205"/>
                      <a:pt x="0" y="3694"/>
                    </a:cubicBezTo>
                    <a:lnTo>
                      <a:pt x="0" y="18267"/>
                    </a:lnTo>
                    <a:cubicBezTo>
                      <a:pt x="0" y="18291"/>
                      <a:pt x="3" y="18316"/>
                      <a:pt x="8" y="18339"/>
                    </a:cubicBezTo>
                    <a:cubicBezTo>
                      <a:pt x="111" y="19694"/>
                      <a:pt x="1241" y="20740"/>
                      <a:pt x="2599" y="20740"/>
                    </a:cubicBezTo>
                    <a:lnTo>
                      <a:pt x="13083" y="20740"/>
                    </a:lnTo>
                    <a:lnTo>
                      <a:pt x="11109" y="22716"/>
                    </a:lnTo>
                    <a:cubicBezTo>
                      <a:pt x="10893" y="22932"/>
                      <a:pt x="11045" y="23302"/>
                      <a:pt x="11351" y="23302"/>
                    </a:cubicBezTo>
                    <a:lnTo>
                      <a:pt x="23033" y="23302"/>
                    </a:lnTo>
                    <a:cubicBezTo>
                      <a:pt x="23223" y="23302"/>
                      <a:pt x="23377" y="23149"/>
                      <a:pt x="23377" y="22958"/>
                    </a:cubicBezTo>
                    <a:lnTo>
                      <a:pt x="23377" y="11277"/>
                    </a:lnTo>
                    <a:cubicBezTo>
                      <a:pt x="23377" y="11138"/>
                      <a:pt x="23292" y="11013"/>
                      <a:pt x="23165" y="10961"/>
                    </a:cubicBezTo>
                    <a:cubicBezTo>
                      <a:pt x="23122" y="10943"/>
                      <a:pt x="23077" y="10934"/>
                      <a:pt x="23032" y="10934"/>
                    </a:cubicBezTo>
                    <a:cubicBezTo>
                      <a:pt x="22943" y="10934"/>
                      <a:pt x="22855" y="10969"/>
                      <a:pt x="22790" y="11035"/>
                    </a:cubicBezTo>
                    <a:lnTo>
                      <a:pt x="21763" y="12062"/>
                    </a:lnTo>
                    <a:lnTo>
                      <a:pt x="21763" y="5075"/>
                    </a:lnTo>
                    <a:cubicBezTo>
                      <a:pt x="21763" y="4886"/>
                      <a:pt x="21610" y="4733"/>
                      <a:pt x="21420" y="4733"/>
                    </a:cubicBezTo>
                    <a:lnTo>
                      <a:pt x="18783" y="4733"/>
                    </a:lnTo>
                    <a:lnTo>
                      <a:pt x="19741" y="3775"/>
                    </a:lnTo>
                    <a:lnTo>
                      <a:pt x="20662" y="2854"/>
                    </a:lnTo>
                    <a:cubicBezTo>
                      <a:pt x="21071" y="2445"/>
                      <a:pt x="21071" y="1782"/>
                      <a:pt x="20662" y="1374"/>
                    </a:cubicBezTo>
                    <a:lnTo>
                      <a:pt x="19596" y="308"/>
                    </a:lnTo>
                    <a:cubicBezTo>
                      <a:pt x="19391" y="103"/>
                      <a:pt x="19124" y="1"/>
                      <a:pt x="188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3" name="Google Shape;1164;p40">
              <a:extLst>
                <a:ext uri="{FF2B5EF4-FFF2-40B4-BE49-F238E27FC236}">
                  <a16:creationId xmlns:a16="http://schemas.microsoft.com/office/drawing/2014/main" id="{25A10CE8-FBE8-C9DA-3DCF-1345AAD819F3}"/>
                </a:ext>
              </a:extLst>
            </p:cNvPr>
            <p:cNvGrpSpPr/>
            <p:nvPr/>
          </p:nvGrpSpPr>
          <p:grpSpPr>
            <a:xfrm>
              <a:off x="6742988" y="4817672"/>
              <a:ext cx="368977" cy="474625"/>
              <a:chOff x="1521375" y="4797275"/>
              <a:chExt cx="473850" cy="584425"/>
            </a:xfrm>
          </p:grpSpPr>
          <p:sp>
            <p:nvSpPr>
              <p:cNvPr id="84" name="Google Shape;1165;p40">
                <a:extLst>
                  <a:ext uri="{FF2B5EF4-FFF2-40B4-BE49-F238E27FC236}">
                    <a16:creationId xmlns:a16="http://schemas.microsoft.com/office/drawing/2014/main" id="{F0549748-DEEC-10F2-1F11-9E81FA57B4FE}"/>
                  </a:ext>
                </a:extLst>
              </p:cNvPr>
              <p:cNvSpPr/>
              <p:nvPr/>
            </p:nvSpPr>
            <p:spPr>
              <a:xfrm>
                <a:off x="1521375" y="4797275"/>
                <a:ext cx="473850" cy="584425"/>
              </a:xfrm>
              <a:custGeom>
                <a:avLst/>
                <a:gdLst/>
                <a:ahLst/>
                <a:cxnLst/>
                <a:rect l="l" t="t" r="r" b="b"/>
                <a:pathLst>
                  <a:path w="18954" h="23377" extrusionOk="0">
                    <a:moveTo>
                      <a:pt x="12274" y="2124"/>
                    </a:moveTo>
                    <a:lnTo>
                      <a:pt x="12736" y="3034"/>
                    </a:lnTo>
                    <a:lnTo>
                      <a:pt x="10824" y="3034"/>
                    </a:lnTo>
                    <a:lnTo>
                      <a:pt x="11284" y="2124"/>
                    </a:lnTo>
                    <a:close/>
                    <a:moveTo>
                      <a:pt x="3515" y="995"/>
                    </a:moveTo>
                    <a:cubicBezTo>
                      <a:pt x="3993" y="1801"/>
                      <a:pt x="4509" y="2800"/>
                      <a:pt x="4509" y="3164"/>
                    </a:cubicBezTo>
                    <a:cubicBezTo>
                      <a:pt x="4507" y="3462"/>
                      <a:pt x="4375" y="3742"/>
                      <a:pt x="4146" y="3930"/>
                    </a:cubicBezTo>
                    <a:lnTo>
                      <a:pt x="2884" y="3930"/>
                    </a:lnTo>
                    <a:cubicBezTo>
                      <a:pt x="2654" y="3743"/>
                      <a:pt x="2521" y="3462"/>
                      <a:pt x="2521" y="3164"/>
                    </a:cubicBezTo>
                    <a:cubicBezTo>
                      <a:pt x="2521" y="2800"/>
                      <a:pt x="3035" y="1801"/>
                      <a:pt x="3513" y="995"/>
                    </a:cubicBezTo>
                    <a:close/>
                    <a:moveTo>
                      <a:pt x="4509" y="4615"/>
                    </a:moveTo>
                    <a:lnTo>
                      <a:pt x="4509" y="5021"/>
                    </a:lnTo>
                    <a:lnTo>
                      <a:pt x="2522" y="5021"/>
                    </a:lnTo>
                    <a:lnTo>
                      <a:pt x="2522" y="4615"/>
                    </a:lnTo>
                    <a:close/>
                    <a:moveTo>
                      <a:pt x="4268" y="5705"/>
                    </a:moveTo>
                    <a:lnTo>
                      <a:pt x="4449" y="6855"/>
                    </a:lnTo>
                    <a:lnTo>
                      <a:pt x="2580" y="6855"/>
                    </a:lnTo>
                    <a:lnTo>
                      <a:pt x="2763" y="5705"/>
                    </a:lnTo>
                    <a:close/>
                    <a:moveTo>
                      <a:pt x="12952" y="3720"/>
                    </a:moveTo>
                    <a:lnTo>
                      <a:pt x="12952" y="6855"/>
                    </a:lnTo>
                    <a:lnTo>
                      <a:pt x="10608" y="6855"/>
                    </a:lnTo>
                    <a:lnTo>
                      <a:pt x="10608" y="3720"/>
                    </a:lnTo>
                    <a:close/>
                    <a:moveTo>
                      <a:pt x="8122" y="7540"/>
                    </a:moveTo>
                    <a:lnTo>
                      <a:pt x="8122" y="11712"/>
                    </a:lnTo>
                    <a:cubicBezTo>
                      <a:pt x="8122" y="11999"/>
                      <a:pt x="7890" y="12232"/>
                      <a:pt x="7604" y="12232"/>
                    </a:cubicBezTo>
                    <a:cubicBezTo>
                      <a:pt x="7319" y="12230"/>
                      <a:pt x="7087" y="11998"/>
                      <a:pt x="7087" y="11712"/>
                    </a:cubicBezTo>
                    <a:lnTo>
                      <a:pt x="7087" y="10488"/>
                    </a:lnTo>
                    <a:cubicBezTo>
                      <a:pt x="7108" y="9851"/>
                      <a:pt x="6599" y="9323"/>
                      <a:pt x="5962" y="9323"/>
                    </a:cubicBezTo>
                    <a:cubicBezTo>
                      <a:pt x="5325" y="9323"/>
                      <a:pt x="4816" y="9851"/>
                      <a:pt x="4839" y="10488"/>
                    </a:cubicBezTo>
                    <a:lnTo>
                      <a:pt x="4839" y="12631"/>
                    </a:lnTo>
                    <a:cubicBezTo>
                      <a:pt x="4833" y="12897"/>
                      <a:pt x="4616" y="13112"/>
                      <a:pt x="4347" y="13112"/>
                    </a:cubicBezTo>
                    <a:cubicBezTo>
                      <a:pt x="4081" y="13112"/>
                      <a:pt x="3861" y="12897"/>
                      <a:pt x="3857" y="12631"/>
                    </a:cubicBezTo>
                    <a:lnTo>
                      <a:pt x="3857" y="7540"/>
                    </a:lnTo>
                    <a:close/>
                    <a:moveTo>
                      <a:pt x="16286" y="9625"/>
                    </a:moveTo>
                    <a:cubicBezTo>
                      <a:pt x="17381" y="9626"/>
                      <a:pt x="18268" y="10512"/>
                      <a:pt x="18269" y="11608"/>
                    </a:cubicBezTo>
                    <a:lnTo>
                      <a:pt x="18269" y="17536"/>
                    </a:lnTo>
                    <a:cubicBezTo>
                      <a:pt x="18268" y="18629"/>
                      <a:pt x="17381" y="19517"/>
                      <a:pt x="16286" y="19519"/>
                    </a:cubicBezTo>
                    <a:lnTo>
                      <a:pt x="14768" y="19519"/>
                    </a:lnTo>
                    <a:lnTo>
                      <a:pt x="14768" y="18484"/>
                    </a:lnTo>
                    <a:lnTo>
                      <a:pt x="15868" y="18484"/>
                    </a:lnTo>
                    <a:cubicBezTo>
                      <a:pt x="16608" y="18483"/>
                      <a:pt x="17207" y="17884"/>
                      <a:pt x="17209" y="17144"/>
                    </a:cubicBezTo>
                    <a:lnTo>
                      <a:pt x="17209" y="11999"/>
                    </a:lnTo>
                    <a:cubicBezTo>
                      <a:pt x="17207" y="11260"/>
                      <a:pt x="16608" y="10660"/>
                      <a:pt x="15868" y="10659"/>
                    </a:cubicBezTo>
                    <a:lnTo>
                      <a:pt x="14768" y="10659"/>
                    </a:lnTo>
                    <a:lnTo>
                      <a:pt x="14768" y="9625"/>
                    </a:lnTo>
                    <a:close/>
                    <a:moveTo>
                      <a:pt x="6120" y="0"/>
                    </a:moveTo>
                    <a:cubicBezTo>
                      <a:pt x="5932" y="0"/>
                      <a:pt x="5778" y="154"/>
                      <a:pt x="5778" y="343"/>
                    </a:cubicBezTo>
                    <a:lnTo>
                      <a:pt x="5778" y="2485"/>
                    </a:lnTo>
                    <a:cubicBezTo>
                      <a:pt x="5774" y="2677"/>
                      <a:pt x="5929" y="2835"/>
                      <a:pt x="6120" y="2835"/>
                    </a:cubicBezTo>
                    <a:cubicBezTo>
                      <a:pt x="6312" y="2835"/>
                      <a:pt x="6467" y="2677"/>
                      <a:pt x="6463" y="2485"/>
                    </a:cubicBezTo>
                    <a:lnTo>
                      <a:pt x="6463" y="685"/>
                    </a:lnTo>
                    <a:lnTo>
                      <a:pt x="8768" y="685"/>
                    </a:lnTo>
                    <a:lnTo>
                      <a:pt x="8768" y="1840"/>
                    </a:lnTo>
                    <a:lnTo>
                      <a:pt x="8192" y="1840"/>
                    </a:lnTo>
                    <a:cubicBezTo>
                      <a:pt x="8189" y="1840"/>
                      <a:pt x="8187" y="1840"/>
                      <a:pt x="8184" y="1840"/>
                    </a:cubicBezTo>
                    <a:cubicBezTo>
                      <a:pt x="7995" y="1840"/>
                      <a:pt x="7841" y="1992"/>
                      <a:pt x="7841" y="2182"/>
                    </a:cubicBezTo>
                    <a:cubicBezTo>
                      <a:pt x="7841" y="2371"/>
                      <a:pt x="7995" y="2525"/>
                      <a:pt x="8184" y="2525"/>
                    </a:cubicBezTo>
                    <a:cubicBezTo>
                      <a:pt x="8187" y="2525"/>
                      <a:pt x="8189" y="2525"/>
                      <a:pt x="8192" y="2525"/>
                    </a:cubicBezTo>
                    <a:lnTo>
                      <a:pt x="8768" y="2525"/>
                    </a:lnTo>
                    <a:lnTo>
                      <a:pt x="8768" y="3137"/>
                    </a:lnTo>
                    <a:lnTo>
                      <a:pt x="7821" y="3137"/>
                    </a:lnTo>
                    <a:cubicBezTo>
                      <a:pt x="7818" y="3137"/>
                      <a:pt x="7815" y="3137"/>
                      <a:pt x="7813" y="3137"/>
                    </a:cubicBezTo>
                    <a:cubicBezTo>
                      <a:pt x="7623" y="3137"/>
                      <a:pt x="7470" y="3290"/>
                      <a:pt x="7470" y="3479"/>
                    </a:cubicBezTo>
                    <a:cubicBezTo>
                      <a:pt x="7470" y="3668"/>
                      <a:pt x="7623" y="3822"/>
                      <a:pt x="7813" y="3822"/>
                    </a:cubicBezTo>
                    <a:cubicBezTo>
                      <a:pt x="7815" y="3822"/>
                      <a:pt x="7818" y="3822"/>
                      <a:pt x="7821" y="3822"/>
                    </a:cubicBezTo>
                    <a:lnTo>
                      <a:pt x="8768" y="3822"/>
                    </a:lnTo>
                    <a:lnTo>
                      <a:pt x="8768" y="4434"/>
                    </a:lnTo>
                    <a:lnTo>
                      <a:pt x="8192" y="4434"/>
                    </a:lnTo>
                    <a:cubicBezTo>
                      <a:pt x="8189" y="4434"/>
                      <a:pt x="8187" y="4434"/>
                      <a:pt x="8184" y="4434"/>
                    </a:cubicBezTo>
                    <a:cubicBezTo>
                      <a:pt x="7995" y="4434"/>
                      <a:pt x="7841" y="4587"/>
                      <a:pt x="7841" y="4776"/>
                    </a:cubicBezTo>
                    <a:cubicBezTo>
                      <a:pt x="7841" y="4966"/>
                      <a:pt x="7995" y="5119"/>
                      <a:pt x="8184" y="5119"/>
                    </a:cubicBezTo>
                    <a:cubicBezTo>
                      <a:pt x="8187" y="5119"/>
                      <a:pt x="8189" y="5119"/>
                      <a:pt x="8192" y="5118"/>
                    </a:cubicBezTo>
                    <a:lnTo>
                      <a:pt x="8768" y="5118"/>
                    </a:lnTo>
                    <a:lnTo>
                      <a:pt x="8768" y="5731"/>
                    </a:lnTo>
                    <a:lnTo>
                      <a:pt x="7821" y="5731"/>
                    </a:lnTo>
                    <a:cubicBezTo>
                      <a:pt x="7818" y="5731"/>
                      <a:pt x="7815" y="5731"/>
                      <a:pt x="7813" y="5731"/>
                    </a:cubicBezTo>
                    <a:cubicBezTo>
                      <a:pt x="7623" y="5731"/>
                      <a:pt x="7470" y="5884"/>
                      <a:pt x="7470" y="6073"/>
                    </a:cubicBezTo>
                    <a:cubicBezTo>
                      <a:pt x="7470" y="6263"/>
                      <a:pt x="7623" y="6416"/>
                      <a:pt x="7813" y="6416"/>
                    </a:cubicBezTo>
                    <a:cubicBezTo>
                      <a:pt x="7815" y="6416"/>
                      <a:pt x="7818" y="6416"/>
                      <a:pt x="7821" y="6415"/>
                    </a:cubicBezTo>
                    <a:lnTo>
                      <a:pt x="8768" y="6415"/>
                    </a:lnTo>
                    <a:lnTo>
                      <a:pt x="8768" y="6855"/>
                    </a:lnTo>
                    <a:lnTo>
                      <a:pt x="6463" y="6855"/>
                    </a:lnTo>
                    <a:lnTo>
                      <a:pt x="6463" y="3853"/>
                    </a:lnTo>
                    <a:cubicBezTo>
                      <a:pt x="6458" y="3668"/>
                      <a:pt x="6306" y="3518"/>
                      <a:pt x="6120" y="3518"/>
                    </a:cubicBezTo>
                    <a:cubicBezTo>
                      <a:pt x="5935" y="3518"/>
                      <a:pt x="5782" y="3668"/>
                      <a:pt x="5778" y="3853"/>
                    </a:cubicBezTo>
                    <a:lnTo>
                      <a:pt x="5778" y="6855"/>
                    </a:lnTo>
                    <a:lnTo>
                      <a:pt x="5142" y="6855"/>
                    </a:lnTo>
                    <a:lnTo>
                      <a:pt x="4957" y="5687"/>
                    </a:lnTo>
                    <a:cubicBezTo>
                      <a:pt x="5098" y="5641"/>
                      <a:pt x="5192" y="5510"/>
                      <a:pt x="5192" y="5362"/>
                    </a:cubicBezTo>
                    <a:lnTo>
                      <a:pt x="5192" y="4273"/>
                    </a:lnTo>
                    <a:cubicBezTo>
                      <a:pt x="5192" y="4138"/>
                      <a:pt x="5113" y="4016"/>
                      <a:pt x="4990" y="3961"/>
                    </a:cubicBezTo>
                    <a:cubicBezTo>
                      <a:pt x="5124" y="3716"/>
                      <a:pt x="5193" y="3441"/>
                      <a:pt x="5192" y="3163"/>
                    </a:cubicBezTo>
                    <a:cubicBezTo>
                      <a:pt x="5192" y="2366"/>
                      <a:pt x="4036" y="520"/>
                      <a:pt x="3803" y="158"/>
                    </a:cubicBezTo>
                    <a:cubicBezTo>
                      <a:pt x="3736" y="53"/>
                      <a:pt x="3626" y="1"/>
                      <a:pt x="3515" y="1"/>
                    </a:cubicBezTo>
                    <a:cubicBezTo>
                      <a:pt x="3405" y="1"/>
                      <a:pt x="3295" y="53"/>
                      <a:pt x="3227" y="158"/>
                    </a:cubicBezTo>
                    <a:cubicBezTo>
                      <a:pt x="2995" y="521"/>
                      <a:pt x="1839" y="2366"/>
                      <a:pt x="1839" y="3163"/>
                    </a:cubicBezTo>
                    <a:cubicBezTo>
                      <a:pt x="1839" y="3441"/>
                      <a:pt x="1907" y="3716"/>
                      <a:pt x="2041" y="3961"/>
                    </a:cubicBezTo>
                    <a:cubicBezTo>
                      <a:pt x="1917" y="4016"/>
                      <a:pt x="1839" y="4138"/>
                      <a:pt x="1839" y="4273"/>
                    </a:cubicBezTo>
                    <a:lnTo>
                      <a:pt x="1839" y="5362"/>
                    </a:lnTo>
                    <a:cubicBezTo>
                      <a:pt x="1839" y="5510"/>
                      <a:pt x="1933" y="5642"/>
                      <a:pt x="2074" y="5687"/>
                    </a:cubicBezTo>
                    <a:lnTo>
                      <a:pt x="1888" y="6855"/>
                    </a:lnTo>
                    <a:lnTo>
                      <a:pt x="336" y="6855"/>
                    </a:lnTo>
                    <a:cubicBezTo>
                      <a:pt x="149" y="6859"/>
                      <a:pt x="1" y="7012"/>
                      <a:pt x="1" y="7197"/>
                    </a:cubicBezTo>
                    <a:cubicBezTo>
                      <a:pt x="1" y="7383"/>
                      <a:pt x="149" y="7535"/>
                      <a:pt x="336" y="7540"/>
                    </a:cubicBezTo>
                    <a:lnTo>
                      <a:pt x="892" y="7540"/>
                    </a:lnTo>
                    <a:lnTo>
                      <a:pt x="892" y="9993"/>
                    </a:lnTo>
                    <a:cubicBezTo>
                      <a:pt x="896" y="10179"/>
                      <a:pt x="1047" y="10328"/>
                      <a:pt x="1234" y="10328"/>
                    </a:cubicBezTo>
                    <a:cubicBezTo>
                      <a:pt x="1420" y="10328"/>
                      <a:pt x="1571" y="10179"/>
                      <a:pt x="1575" y="9993"/>
                    </a:cubicBezTo>
                    <a:lnTo>
                      <a:pt x="1575" y="7540"/>
                    </a:lnTo>
                    <a:lnTo>
                      <a:pt x="3174" y="7540"/>
                    </a:lnTo>
                    <a:lnTo>
                      <a:pt x="3174" y="12629"/>
                    </a:lnTo>
                    <a:cubicBezTo>
                      <a:pt x="3165" y="13285"/>
                      <a:pt x="3695" y="13820"/>
                      <a:pt x="4349" y="13820"/>
                    </a:cubicBezTo>
                    <a:cubicBezTo>
                      <a:pt x="5003" y="13820"/>
                      <a:pt x="5533" y="13285"/>
                      <a:pt x="5524" y="12629"/>
                    </a:cubicBezTo>
                    <a:lnTo>
                      <a:pt x="5524" y="10488"/>
                    </a:lnTo>
                    <a:cubicBezTo>
                      <a:pt x="5528" y="10248"/>
                      <a:pt x="5724" y="10057"/>
                      <a:pt x="5964" y="10057"/>
                    </a:cubicBezTo>
                    <a:cubicBezTo>
                      <a:pt x="6203" y="10057"/>
                      <a:pt x="6399" y="10248"/>
                      <a:pt x="6403" y="10488"/>
                    </a:cubicBezTo>
                    <a:lnTo>
                      <a:pt x="6403" y="11712"/>
                    </a:lnTo>
                    <a:cubicBezTo>
                      <a:pt x="6412" y="12371"/>
                      <a:pt x="6947" y="12900"/>
                      <a:pt x="7606" y="12900"/>
                    </a:cubicBezTo>
                    <a:cubicBezTo>
                      <a:pt x="8265" y="12900"/>
                      <a:pt x="8800" y="12371"/>
                      <a:pt x="8809" y="11712"/>
                    </a:cubicBezTo>
                    <a:lnTo>
                      <a:pt x="8809" y="7540"/>
                    </a:lnTo>
                    <a:lnTo>
                      <a:pt x="14085" y="7540"/>
                    </a:lnTo>
                    <a:lnTo>
                      <a:pt x="14085" y="15283"/>
                    </a:lnTo>
                    <a:cubicBezTo>
                      <a:pt x="14089" y="15468"/>
                      <a:pt x="14242" y="15618"/>
                      <a:pt x="14427" y="15618"/>
                    </a:cubicBezTo>
                    <a:cubicBezTo>
                      <a:pt x="14613" y="15618"/>
                      <a:pt x="14765" y="15468"/>
                      <a:pt x="14770" y="15283"/>
                    </a:cubicBezTo>
                    <a:lnTo>
                      <a:pt x="14770" y="11345"/>
                    </a:lnTo>
                    <a:lnTo>
                      <a:pt x="15869" y="11345"/>
                    </a:lnTo>
                    <a:cubicBezTo>
                      <a:pt x="16231" y="11345"/>
                      <a:pt x="16525" y="11638"/>
                      <a:pt x="16525" y="11999"/>
                    </a:cubicBezTo>
                    <a:lnTo>
                      <a:pt x="16525" y="17142"/>
                    </a:lnTo>
                    <a:cubicBezTo>
                      <a:pt x="16525" y="17505"/>
                      <a:pt x="16231" y="17798"/>
                      <a:pt x="15869" y="17798"/>
                    </a:cubicBezTo>
                    <a:lnTo>
                      <a:pt x="14768" y="17798"/>
                    </a:lnTo>
                    <a:lnTo>
                      <a:pt x="14768" y="16649"/>
                    </a:lnTo>
                    <a:cubicBezTo>
                      <a:pt x="14764" y="16463"/>
                      <a:pt x="14613" y="16315"/>
                      <a:pt x="14426" y="16315"/>
                    </a:cubicBezTo>
                    <a:cubicBezTo>
                      <a:pt x="14240" y="16315"/>
                      <a:pt x="14089" y="16463"/>
                      <a:pt x="14085" y="16649"/>
                    </a:cubicBezTo>
                    <a:lnTo>
                      <a:pt x="14085" y="21666"/>
                    </a:lnTo>
                    <a:cubicBezTo>
                      <a:pt x="14084" y="22232"/>
                      <a:pt x="13625" y="22692"/>
                      <a:pt x="13058" y="22692"/>
                    </a:cubicBezTo>
                    <a:lnTo>
                      <a:pt x="2602" y="22692"/>
                    </a:lnTo>
                    <a:cubicBezTo>
                      <a:pt x="2036" y="22692"/>
                      <a:pt x="1577" y="22232"/>
                      <a:pt x="1577" y="21666"/>
                    </a:cubicBezTo>
                    <a:lnTo>
                      <a:pt x="1577" y="11361"/>
                    </a:lnTo>
                    <a:cubicBezTo>
                      <a:pt x="1577" y="11173"/>
                      <a:pt x="1423" y="11019"/>
                      <a:pt x="1234" y="11019"/>
                    </a:cubicBezTo>
                    <a:cubicBezTo>
                      <a:pt x="1046" y="11019"/>
                      <a:pt x="892" y="11173"/>
                      <a:pt x="892" y="11361"/>
                    </a:cubicBezTo>
                    <a:lnTo>
                      <a:pt x="892" y="21666"/>
                    </a:lnTo>
                    <a:cubicBezTo>
                      <a:pt x="893" y="22610"/>
                      <a:pt x="1658" y="23375"/>
                      <a:pt x="2602" y="23376"/>
                    </a:cubicBezTo>
                    <a:lnTo>
                      <a:pt x="13059" y="23376"/>
                    </a:lnTo>
                    <a:cubicBezTo>
                      <a:pt x="14004" y="23375"/>
                      <a:pt x="14768" y="22610"/>
                      <a:pt x="14770" y="21666"/>
                    </a:cubicBezTo>
                    <a:lnTo>
                      <a:pt x="14770" y="20202"/>
                    </a:lnTo>
                    <a:lnTo>
                      <a:pt x="16287" y="20202"/>
                    </a:lnTo>
                    <a:cubicBezTo>
                      <a:pt x="17758" y="20202"/>
                      <a:pt x="18954" y="19005"/>
                      <a:pt x="18954" y="17534"/>
                    </a:cubicBezTo>
                    <a:lnTo>
                      <a:pt x="18954" y="11606"/>
                    </a:lnTo>
                    <a:cubicBezTo>
                      <a:pt x="18954" y="10137"/>
                      <a:pt x="17757" y="8940"/>
                      <a:pt x="16287" y="8940"/>
                    </a:cubicBezTo>
                    <a:lnTo>
                      <a:pt x="14768" y="8940"/>
                    </a:lnTo>
                    <a:lnTo>
                      <a:pt x="14768" y="7540"/>
                    </a:lnTo>
                    <a:lnTo>
                      <a:pt x="15324" y="7540"/>
                    </a:lnTo>
                    <a:cubicBezTo>
                      <a:pt x="15514" y="7540"/>
                      <a:pt x="15666" y="7386"/>
                      <a:pt x="15666" y="7197"/>
                    </a:cubicBezTo>
                    <a:cubicBezTo>
                      <a:pt x="15666" y="7009"/>
                      <a:pt x="15514" y="6855"/>
                      <a:pt x="15324" y="6855"/>
                    </a:cubicBezTo>
                    <a:lnTo>
                      <a:pt x="13637" y="6855"/>
                    </a:lnTo>
                    <a:lnTo>
                      <a:pt x="13637" y="3379"/>
                    </a:lnTo>
                    <a:cubicBezTo>
                      <a:pt x="13637" y="3325"/>
                      <a:pt x="13624" y="3272"/>
                      <a:pt x="13600" y="3225"/>
                    </a:cubicBezTo>
                    <a:cubicBezTo>
                      <a:pt x="13599" y="3224"/>
                      <a:pt x="13599" y="3222"/>
                      <a:pt x="13599" y="3221"/>
                    </a:cubicBezTo>
                    <a:lnTo>
                      <a:pt x="12086" y="234"/>
                    </a:lnTo>
                    <a:cubicBezTo>
                      <a:pt x="12022" y="109"/>
                      <a:pt x="11901" y="47"/>
                      <a:pt x="11780" y="47"/>
                    </a:cubicBezTo>
                    <a:cubicBezTo>
                      <a:pt x="11660" y="47"/>
                      <a:pt x="11539" y="109"/>
                      <a:pt x="11475" y="234"/>
                    </a:cubicBezTo>
                    <a:lnTo>
                      <a:pt x="9962" y="3221"/>
                    </a:lnTo>
                    <a:cubicBezTo>
                      <a:pt x="9962" y="3222"/>
                      <a:pt x="9962" y="3224"/>
                      <a:pt x="9960" y="3225"/>
                    </a:cubicBezTo>
                    <a:cubicBezTo>
                      <a:pt x="9937" y="3273"/>
                      <a:pt x="9924" y="3325"/>
                      <a:pt x="9924" y="3379"/>
                    </a:cubicBezTo>
                    <a:lnTo>
                      <a:pt x="9924" y="6855"/>
                    </a:lnTo>
                    <a:lnTo>
                      <a:pt x="9454" y="6855"/>
                    </a:lnTo>
                    <a:lnTo>
                      <a:pt x="9454" y="343"/>
                    </a:lnTo>
                    <a:cubicBezTo>
                      <a:pt x="9454" y="154"/>
                      <a:pt x="9300" y="0"/>
                      <a:pt x="9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Google Shape;1166;p40">
                <a:extLst>
                  <a:ext uri="{FF2B5EF4-FFF2-40B4-BE49-F238E27FC236}">
                    <a16:creationId xmlns:a16="http://schemas.microsoft.com/office/drawing/2014/main" id="{FF2E4010-65CE-C842-30F0-CF9599E6AC96}"/>
                  </a:ext>
                </a:extLst>
              </p:cNvPr>
              <p:cNvSpPr/>
              <p:nvPr/>
            </p:nvSpPr>
            <p:spPr>
              <a:xfrm>
                <a:off x="1663925" y="5148650"/>
                <a:ext cx="95675" cy="123375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4935" extrusionOk="0">
                    <a:moveTo>
                      <a:pt x="1913" y="878"/>
                    </a:moveTo>
                    <a:cubicBezTo>
                      <a:pt x="2468" y="1568"/>
                      <a:pt x="3143" y="2559"/>
                      <a:pt x="3143" y="3022"/>
                    </a:cubicBezTo>
                    <a:cubicBezTo>
                      <a:pt x="3141" y="3700"/>
                      <a:pt x="2592" y="4249"/>
                      <a:pt x="1913" y="4251"/>
                    </a:cubicBezTo>
                    <a:cubicBezTo>
                      <a:pt x="1235" y="4249"/>
                      <a:pt x="685" y="3700"/>
                      <a:pt x="684" y="3022"/>
                    </a:cubicBezTo>
                    <a:cubicBezTo>
                      <a:pt x="684" y="2559"/>
                      <a:pt x="1358" y="1568"/>
                      <a:pt x="1913" y="878"/>
                    </a:cubicBezTo>
                    <a:close/>
                    <a:moveTo>
                      <a:pt x="1914" y="1"/>
                    </a:moveTo>
                    <a:cubicBezTo>
                      <a:pt x="1818" y="1"/>
                      <a:pt x="1723" y="40"/>
                      <a:pt x="1656" y="119"/>
                    </a:cubicBezTo>
                    <a:cubicBezTo>
                      <a:pt x="1638" y="137"/>
                      <a:pt x="1247" y="592"/>
                      <a:pt x="848" y="1161"/>
                    </a:cubicBezTo>
                    <a:cubicBezTo>
                      <a:pt x="278" y="1976"/>
                      <a:pt x="0" y="2584"/>
                      <a:pt x="0" y="3022"/>
                    </a:cubicBezTo>
                    <a:cubicBezTo>
                      <a:pt x="0" y="4078"/>
                      <a:pt x="856" y="4934"/>
                      <a:pt x="1914" y="4934"/>
                    </a:cubicBezTo>
                    <a:cubicBezTo>
                      <a:pt x="2970" y="4934"/>
                      <a:pt x="3826" y="4078"/>
                      <a:pt x="3826" y="3022"/>
                    </a:cubicBezTo>
                    <a:cubicBezTo>
                      <a:pt x="3826" y="2584"/>
                      <a:pt x="3549" y="1976"/>
                      <a:pt x="2979" y="1161"/>
                    </a:cubicBezTo>
                    <a:cubicBezTo>
                      <a:pt x="2581" y="592"/>
                      <a:pt x="2188" y="138"/>
                      <a:pt x="2172" y="119"/>
                    </a:cubicBezTo>
                    <a:cubicBezTo>
                      <a:pt x="2104" y="40"/>
                      <a:pt x="2009" y="1"/>
                      <a:pt x="19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6" name="Google Shape;1167;p40">
              <a:extLst>
                <a:ext uri="{FF2B5EF4-FFF2-40B4-BE49-F238E27FC236}">
                  <a16:creationId xmlns:a16="http://schemas.microsoft.com/office/drawing/2014/main" id="{C82522E9-5516-BC1D-7DAB-ED6BE0B9ED07}"/>
                </a:ext>
              </a:extLst>
            </p:cNvPr>
            <p:cNvGrpSpPr/>
            <p:nvPr/>
          </p:nvGrpSpPr>
          <p:grpSpPr>
            <a:xfrm>
              <a:off x="5120538" y="3641982"/>
              <a:ext cx="465243" cy="409974"/>
              <a:chOff x="1818675" y="2216550"/>
              <a:chExt cx="584850" cy="494150"/>
            </a:xfrm>
          </p:grpSpPr>
          <p:sp>
            <p:nvSpPr>
              <p:cNvPr id="87" name="Google Shape;1168;p40">
                <a:extLst>
                  <a:ext uri="{FF2B5EF4-FFF2-40B4-BE49-F238E27FC236}">
                    <a16:creationId xmlns:a16="http://schemas.microsoft.com/office/drawing/2014/main" id="{E76C3E82-5BB4-577E-1DEA-E70476EB3324}"/>
                  </a:ext>
                </a:extLst>
              </p:cNvPr>
              <p:cNvSpPr/>
              <p:nvPr/>
            </p:nvSpPr>
            <p:spPr>
              <a:xfrm>
                <a:off x="1953675" y="2430225"/>
                <a:ext cx="180025" cy="280425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11217" extrusionOk="0">
                    <a:moveTo>
                      <a:pt x="2511" y="0"/>
                    </a:moveTo>
                    <a:cubicBezTo>
                      <a:pt x="2394" y="0"/>
                      <a:pt x="2280" y="60"/>
                      <a:pt x="2216" y="168"/>
                    </a:cubicBezTo>
                    <a:lnTo>
                      <a:pt x="66" y="3779"/>
                    </a:lnTo>
                    <a:cubicBezTo>
                      <a:pt x="1" y="3888"/>
                      <a:pt x="1" y="4021"/>
                      <a:pt x="66" y="4130"/>
                    </a:cubicBezTo>
                    <a:lnTo>
                      <a:pt x="2242" y="7793"/>
                    </a:lnTo>
                    <a:lnTo>
                      <a:pt x="1797" y="7793"/>
                    </a:lnTo>
                    <a:cubicBezTo>
                      <a:pt x="1608" y="7793"/>
                      <a:pt x="1454" y="7947"/>
                      <a:pt x="1454" y="8135"/>
                    </a:cubicBezTo>
                    <a:lnTo>
                      <a:pt x="1454" y="10874"/>
                    </a:lnTo>
                    <a:cubicBezTo>
                      <a:pt x="1454" y="11063"/>
                      <a:pt x="1608" y="11217"/>
                      <a:pt x="1797" y="11217"/>
                    </a:cubicBezTo>
                    <a:lnTo>
                      <a:pt x="2922" y="11217"/>
                    </a:lnTo>
                    <a:cubicBezTo>
                      <a:pt x="3110" y="11213"/>
                      <a:pt x="3258" y="11060"/>
                      <a:pt x="3258" y="10874"/>
                    </a:cubicBezTo>
                    <a:cubicBezTo>
                      <a:pt x="3258" y="10687"/>
                      <a:pt x="3110" y="10535"/>
                      <a:pt x="2922" y="10531"/>
                    </a:cubicBezTo>
                    <a:lnTo>
                      <a:pt x="2139" y="10531"/>
                    </a:lnTo>
                    <a:lnTo>
                      <a:pt x="2139" y="8479"/>
                    </a:lnTo>
                    <a:lnTo>
                      <a:pt x="6858" y="8479"/>
                    </a:lnTo>
                    <a:cubicBezTo>
                      <a:pt x="7047" y="8479"/>
                      <a:pt x="7201" y="8325"/>
                      <a:pt x="7201" y="8137"/>
                    </a:cubicBezTo>
                    <a:cubicBezTo>
                      <a:pt x="7201" y="7947"/>
                      <a:pt x="7047" y="7793"/>
                      <a:pt x="6858" y="7793"/>
                    </a:cubicBezTo>
                    <a:lnTo>
                      <a:pt x="3040" y="7793"/>
                    </a:lnTo>
                    <a:lnTo>
                      <a:pt x="759" y="3954"/>
                    </a:lnTo>
                    <a:lnTo>
                      <a:pt x="2805" y="519"/>
                    </a:lnTo>
                    <a:cubicBezTo>
                      <a:pt x="2902" y="356"/>
                      <a:pt x="2849" y="146"/>
                      <a:pt x="2686" y="49"/>
                    </a:cubicBezTo>
                    <a:cubicBezTo>
                      <a:pt x="2631" y="16"/>
                      <a:pt x="2571" y="0"/>
                      <a:pt x="25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Google Shape;1169;p40">
                <a:extLst>
                  <a:ext uri="{FF2B5EF4-FFF2-40B4-BE49-F238E27FC236}">
                    <a16:creationId xmlns:a16="http://schemas.microsoft.com/office/drawing/2014/main" id="{0608D72D-5B06-3129-587B-9BA792DB2009}"/>
                  </a:ext>
                </a:extLst>
              </p:cNvPr>
              <p:cNvSpPr/>
              <p:nvPr/>
            </p:nvSpPr>
            <p:spPr>
              <a:xfrm>
                <a:off x="1818675" y="2216550"/>
                <a:ext cx="584850" cy="494150"/>
              </a:xfrm>
              <a:custGeom>
                <a:avLst/>
                <a:gdLst/>
                <a:ahLst/>
                <a:cxnLst/>
                <a:rect l="l" t="t" r="r" b="b"/>
                <a:pathLst>
                  <a:path w="23394" h="19766" extrusionOk="0">
                    <a:moveTo>
                      <a:pt x="12424" y="686"/>
                    </a:moveTo>
                    <a:lnTo>
                      <a:pt x="12424" y="1499"/>
                    </a:lnTo>
                    <a:lnTo>
                      <a:pt x="12424" y="2160"/>
                    </a:lnTo>
                    <a:lnTo>
                      <a:pt x="10948" y="2160"/>
                    </a:lnTo>
                    <a:lnTo>
                      <a:pt x="10948" y="686"/>
                    </a:lnTo>
                    <a:close/>
                    <a:moveTo>
                      <a:pt x="1439" y="731"/>
                    </a:moveTo>
                    <a:cubicBezTo>
                      <a:pt x="1534" y="731"/>
                      <a:pt x="1630" y="750"/>
                      <a:pt x="1722" y="788"/>
                    </a:cubicBezTo>
                    <a:cubicBezTo>
                      <a:pt x="1997" y="901"/>
                      <a:pt x="2177" y="1171"/>
                      <a:pt x="2177" y="1468"/>
                    </a:cubicBezTo>
                    <a:cubicBezTo>
                      <a:pt x="2177" y="1876"/>
                      <a:pt x="1846" y="2205"/>
                      <a:pt x="1440" y="2205"/>
                    </a:cubicBezTo>
                    <a:cubicBezTo>
                      <a:pt x="1141" y="2205"/>
                      <a:pt x="873" y="2027"/>
                      <a:pt x="758" y="1751"/>
                    </a:cubicBezTo>
                    <a:cubicBezTo>
                      <a:pt x="645" y="1476"/>
                      <a:pt x="707" y="1158"/>
                      <a:pt x="918" y="947"/>
                    </a:cubicBezTo>
                    <a:cubicBezTo>
                      <a:pt x="1059" y="806"/>
                      <a:pt x="1247" y="731"/>
                      <a:pt x="1439" y="731"/>
                    </a:cubicBezTo>
                    <a:close/>
                    <a:moveTo>
                      <a:pt x="21932" y="731"/>
                    </a:moveTo>
                    <a:cubicBezTo>
                      <a:pt x="22230" y="731"/>
                      <a:pt x="22499" y="911"/>
                      <a:pt x="22614" y="1187"/>
                    </a:cubicBezTo>
                    <a:cubicBezTo>
                      <a:pt x="22727" y="1461"/>
                      <a:pt x="22665" y="1779"/>
                      <a:pt x="22454" y="1991"/>
                    </a:cubicBezTo>
                    <a:cubicBezTo>
                      <a:pt x="22313" y="2131"/>
                      <a:pt x="22124" y="2206"/>
                      <a:pt x="21932" y="2206"/>
                    </a:cubicBezTo>
                    <a:cubicBezTo>
                      <a:pt x="21838" y="2206"/>
                      <a:pt x="21742" y="2188"/>
                      <a:pt x="21651" y="2150"/>
                    </a:cubicBezTo>
                    <a:cubicBezTo>
                      <a:pt x="21375" y="2036"/>
                      <a:pt x="21195" y="1767"/>
                      <a:pt x="21195" y="1468"/>
                    </a:cubicBezTo>
                    <a:cubicBezTo>
                      <a:pt x="21195" y="1062"/>
                      <a:pt x="21524" y="731"/>
                      <a:pt x="21932" y="731"/>
                    </a:cubicBezTo>
                    <a:close/>
                    <a:moveTo>
                      <a:pt x="11685" y="10784"/>
                    </a:moveTo>
                    <a:cubicBezTo>
                      <a:pt x="12064" y="10784"/>
                      <a:pt x="12372" y="11091"/>
                      <a:pt x="12372" y="11470"/>
                    </a:cubicBezTo>
                    <a:cubicBezTo>
                      <a:pt x="12372" y="11747"/>
                      <a:pt x="12205" y="11996"/>
                      <a:pt x="11948" y="12102"/>
                    </a:cubicBezTo>
                    <a:cubicBezTo>
                      <a:pt x="11863" y="12138"/>
                      <a:pt x="11774" y="12155"/>
                      <a:pt x="11686" y="12155"/>
                    </a:cubicBezTo>
                    <a:cubicBezTo>
                      <a:pt x="11508" y="12155"/>
                      <a:pt x="11333" y="12085"/>
                      <a:pt x="11201" y="11954"/>
                    </a:cubicBezTo>
                    <a:cubicBezTo>
                      <a:pt x="11005" y="11759"/>
                      <a:pt x="10947" y="11463"/>
                      <a:pt x="11053" y="11207"/>
                    </a:cubicBezTo>
                    <a:cubicBezTo>
                      <a:pt x="11159" y="10950"/>
                      <a:pt x="11408" y="10784"/>
                      <a:pt x="11685" y="10784"/>
                    </a:cubicBezTo>
                    <a:close/>
                    <a:moveTo>
                      <a:pt x="2179" y="12063"/>
                    </a:moveTo>
                    <a:lnTo>
                      <a:pt x="2179" y="13539"/>
                    </a:lnTo>
                    <a:lnTo>
                      <a:pt x="703" y="13539"/>
                    </a:lnTo>
                    <a:lnTo>
                      <a:pt x="703" y="12063"/>
                    </a:lnTo>
                    <a:close/>
                    <a:moveTo>
                      <a:pt x="22707" y="12063"/>
                    </a:moveTo>
                    <a:lnTo>
                      <a:pt x="22707" y="13539"/>
                    </a:lnTo>
                    <a:lnTo>
                      <a:pt x="21231" y="13539"/>
                    </a:lnTo>
                    <a:lnTo>
                      <a:pt x="21231" y="12063"/>
                    </a:lnTo>
                    <a:close/>
                    <a:moveTo>
                      <a:pt x="10606" y="0"/>
                    </a:moveTo>
                    <a:cubicBezTo>
                      <a:pt x="10416" y="0"/>
                      <a:pt x="10262" y="154"/>
                      <a:pt x="10262" y="342"/>
                    </a:cubicBezTo>
                    <a:lnTo>
                      <a:pt x="10262" y="1158"/>
                    </a:lnTo>
                    <a:lnTo>
                      <a:pt x="2827" y="1158"/>
                    </a:lnTo>
                    <a:cubicBezTo>
                      <a:pt x="2681" y="504"/>
                      <a:pt x="2100" y="47"/>
                      <a:pt x="1441" y="47"/>
                    </a:cubicBezTo>
                    <a:cubicBezTo>
                      <a:pt x="1394" y="47"/>
                      <a:pt x="1347" y="49"/>
                      <a:pt x="1299" y="54"/>
                    </a:cubicBezTo>
                    <a:cubicBezTo>
                      <a:pt x="584" y="123"/>
                      <a:pt x="34" y="717"/>
                      <a:pt x="18" y="1436"/>
                    </a:cubicBezTo>
                    <a:cubicBezTo>
                      <a:pt x="1" y="2154"/>
                      <a:pt x="523" y="2773"/>
                      <a:pt x="1234" y="2877"/>
                    </a:cubicBezTo>
                    <a:cubicBezTo>
                      <a:pt x="1303" y="2887"/>
                      <a:pt x="1371" y="2892"/>
                      <a:pt x="1439" y="2892"/>
                    </a:cubicBezTo>
                    <a:cubicBezTo>
                      <a:pt x="2071" y="2892"/>
                      <a:pt x="2641" y="2469"/>
                      <a:pt x="2811" y="1844"/>
                    </a:cubicBezTo>
                    <a:lnTo>
                      <a:pt x="7783" y="1844"/>
                    </a:lnTo>
                    <a:cubicBezTo>
                      <a:pt x="3848" y="3402"/>
                      <a:pt x="1218" y="7149"/>
                      <a:pt x="1085" y="11378"/>
                    </a:cubicBezTo>
                    <a:lnTo>
                      <a:pt x="359" y="11378"/>
                    </a:lnTo>
                    <a:cubicBezTo>
                      <a:pt x="171" y="11378"/>
                      <a:pt x="17" y="11531"/>
                      <a:pt x="17" y="11721"/>
                    </a:cubicBezTo>
                    <a:lnTo>
                      <a:pt x="17" y="13881"/>
                    </a:lnTo>
                    <a:cubicBezTo>
                      <a:pt x="17" y="14071"/>
                      <a:pt x="171" y="14225"/>
                      <a:pt x="359" y="14225"/>
                    </a:cubicBezTo>
                    <a:lnTo>
                      <a:pt x="2521" y="14225"/>
                    </a:lnTo>
                    <a:cubicBezTo>
                      <a:pt x="2709" y="14225"/>
                      <a:pt x="2863" y="14071"/>
                      <a:pt x="2863" y="13881"/>
                    </a:cubicBezTo>
                    <a:lnTo>
                      <a:pt x="2863" y="11721"/>
                    </a:lnTo>
                    <a:cubicBezTo>
                      <a:pt x="2863" y="11532"/>
                      <a:pt x="2711" y="11378"/>
                      <a:pt x="2524" y="11378"/>
                    </a:cubicBezTo>
                    <a:cubicBezTo>
                      <a:pt x="2523" y="11378"/>
                      <a:pt x="2522" y="11378"/>
                      <a:pt x="2521" y="11378"/>
                    </a:cubicBezTo>
                    <a:lnTo>
                      <a:pt x="1771" y="11378"/>
                    </a:lnTo>
                    <a:cubicBezTo>
                      <a:pt x="1930" y="6576"/>
                      <a:pt x="5508" y="2578"/>
                      <a:pt x="10262" y="1889"/>
                    </a:cubicBezTo>
                    <a:lnTo>
                      <a:pt x="10262" y="2504"/>
                    </a:lnTo>
                    <a:cubicBezTo>
                      <a:pt x="10262" y="2693"/>
                      <a:pt x="10416" y="2847"/>
                      <a:pt x="10606" y="2847"/>
                    </a:cubicBezTo>
                    <a:lnTo>
                      <a:pt x="11109" y="2847"/>
                    </a:lnTo>
                    <a:lnTo>
                      <a:pt x="8322" y="7528"/>
                    </a:lnTo>
                    <a:cubicBezTo>
                      <a:pt x="8221" y="7691"/>
                      <a:pt x="8272" y="7905"/>
                      <a:pt x="8437" y="8004"/>
                    </a:cubicBezTo>
                    <a:cubicBezTo>
                      <a:pt x="8492" y="8037"/>
                      <a:pt x="8553" y="8053"/>
                      <a:pt x="8613" y="8053"/>
                    </a:cubicBezTo>
                    <a:cubicBezTo>
                      <a:pt x="8732" y="8053"/>
                      <a:pt x="8849" y="7990"/>
                      <a:pt x="8912" y="7879"/>
                    </a:cubicBezTo>
                    <a:lnTo>
                      <a:pt x="11343" y="3795"/>
                    </a:lnTo>
                    <a:lnTo>
                      <a:pt x="11343" y="10142"/>
                    </a:lnTo>
                    <a:cubicBezTo>
                      <a:pt x="10674" y="10314"/>
                      <a:pt x="10239" y="10958"/>
                      <a:pt x="10326" y="11642"/>
                    </a:cubicBezTo>
                    <a:cubicBezTo>
                      <a:pt x="10413" y="12327"/>
                      <a:pt x="10995" y="12839"/>
                      <a:pt x="11685" y="12839"/>
                    </a:cubicBezTo>
                    <a:cubicBezTo>
                      <a:pt x="12376" y="12839"/>
                      <a:pt x="12959" y="12327"/>
                      <a:pt x="13046" y="11642"/>
                    </a:cubicBezTo>
                    <a:cubicBezTo>
                      <a:pt x="13133" y="10958"/>
                      <a:pt x="12697" y="10314"/>
                      <a:pt x="12029" y="10142"/>
                    </a:cubicBezTo>
                    <a:lnTo>
                      <a:pt x="12029" y="3795"/>
                    </a:lnTo>
                    <a:lnTo>
                      <a:pt x="17213" y="12503"/>
                    </a:lnTo>
                    <a:lnTo>
                      <a:pt x="14932" y="16340"/>
                    </a:lnTo>
                    <a:lnTo>
                      <a:pt x="13629" y="16340"/>
                    </a:lnTo>
                    <a:cubicBezTo>
                      <a:pt x="13454" y="16340"/>
                      <a:pt x="13306" y="16474"/>
                      <a:pt x="13288" y="16649"/>
                    </a:cubicBezTo>
                    <a:cubicBezTo>
                      <a:pt x="13287" y="16661"/>
                      <a:pt x="13287" y="16672"/>
                      <a:pt x="13287" y="16684"/>
                    </a:cubicBezTo>
                    <a:cubicBezTo>
                      <a:pt x="13287" y="16872"/>
                      <a:pt x="13441" y="17026"/>
                      <a:pt x="13629" y="17026"/>
                    </a:cubicBezTo>
                    <a:lnTo>
                      <a:pt x="15832" y="17026"/>
                    </a:lnTo>
                    <a:lnTo>
                      <a:pt x="15832" y="19079"/>
                    </a:lnTo>
                    <a:lnTo>
                      <a:pt x="9695" y="19079"/>
                    </a:lnTo>
                    <a:cubicBezTo>
                      <a:pt x="9505" y="19079"/>
                      <a:pt x="9353" y="19233"/>
                      <a:pt x="9353" y="19423"/>
                    </a:cubicBezTo>
                    <a:cubicBezTo>
                      <a:pt x="9353" y="19612"/>
                      <a:pt x="9505" y="19765"/>
                      <a:pt x="9695" y="19765"/>
                    </a:cubicBezTo>
                    <a:lnTo>
                      <a:pt x="16174" y="19765"/>
                    </a:lnTo>
                    <a:cubicBezTo>
                      <a:pt x="16364" y="19765"/>
                      <a:pt x="16516" y="19612"/>
                      <a:pt x="16516" y="19423"/>
                    </a:cubicBezTo>
                    <a:lnTo>
                      <a:pt x="16516" y="16684"/>
                    </a:lnTo>
                    <a:cubicBezTo>
                      <a:pt x="16516" y="16495"/>
                      <a:pt x="16364" y="16342"/>
                      <a:pt x="16174" y="16342"/>
                    </a:cubicBezTo>
                    <a:lnTo>
                      <a:pt x="15730" y="16342"/>
                    </a:lnTo>
                    <a:lnTo>
                      <a:pt x="17906" y="12678"/>
                    </a:lnTo>
                    <a:cubicBezTo>
                      <a:pt x="17970" y="12570"/>
                      <a:pt x="17970" y="12436"/>
                      <a:pt x="17906" y="12327"/>
                    </a:cubicBezTo>
                    <a:lnTo>
                      <a:pt x="12261" y="2848"/>
                    </a:lnTo>
                    <a:lnTo>
                      <a:pt x="12766" y="2848"/>
                    </a:lnTo>
                    <a:cubicBezTo>
                      <a:pt x="12955" y="2848"/>
                      <a:pt x="13109" y="2694"/>
                      <a:pt x="13109" y="2506"/>
                    </a:cubicBezTo>
                    <a:lnTo>
                      <a:pt x="13109" y="1890"/>
                    </a:lnTo>
                    <a:cubicBezTo>
                      <a:pt x="17863" y="2580"/>
                      <a:pt x="21440" y="6578"/>
                      <a:pt x="21600" y="11380"/>
                    </a:cubicBezTo>
                    <a:lnTo>
                      <a:pt x="20889" y="11380"/>
                    </a:lnTo>
                    <a:cubicBezTo>
                      <a:pt x="20888" y="11380"/>
                      <a:pt x="20887" y="11380"/>
                      <a:pt x="20886" y="11380"/>
                    </a:cubicBezTo>
                    <a:cubicBezTo>
                      <a:pt x="20698" y="11380"/>
                      <a:pt x="20545" y="11533"/>
                      <a:pt x="20545" y="11722"/>
                    </a:cubicBezTo>
                    <a:lnTo>
                      <a:pt x="20545" y="13882"/>
                    </a:lnTo>
                    <a:cubicBezTo>
                      <a:pt x="20545" y="14073"/>
                      <a:pt x="20699" y="14226"/>
                      <a:pt x="20889" y="14226"/>
                    </a:cubicBezTo>
                    <a:lnTo>
                      <a:pt x="23049" y="14226"/>
                    </a:lnTo>
                    <a:cubicBezTo>
                      <a:pt x="23239" y="14226"/>
                      <a:pt x="23393" y="14073"/>
                      <a:pt x="23393" y="13882"/>
                    </a:cubicBezTo>
                    <a:lnTo>
                      <a:pt x="23393" y="11721"/>
                    </a:lnTo>
                    <a:cubicBezTo>
                      <a:pt x="23392" y="11531"/>
                      <a:pt x="23239" y="11378"/>
                      <a:pt x="23049" y="11378"/>
                    </a:cubicBezTo>
                    <a:lnTo>
                      <a:pt x="22286" y="11378"/>
                    </a:lnTo>
                    <a:cubicBezTo>
                      <a:pt x="22154" y="7149"/>
                      <a:pt x="19522" y="3402"/>
                      <a:pt x="15589" y="1844"/>
                    </a:cubicBezTo>
                    <a:lnTo>
                      <a:pt x="20560" y="1844"/>
                    </a:lnTo>
                    <a:cubicBezTo>
                      <a:pt x="20730" y="2470"/>
                      <a:pt x="21298" y="2892"/>
                      <a:pt x="21930" y="2892"/>
                    </a:cubicBezTo>
                    <a:cubicBezTo>
                      <a:pt x="21999" y="2892"/>
                      <a:pt x="22068" y="2887"/>
                      <a:pt x="22138" y="2877"/>
                    </a:cubicBezTo>
                    <a:cubicBezTo>
                      <a:pt x="22849" y="2774"/>
                      <a:pt x="23371" y="2154"/>
                      <a:pt x="23355" y="1436"/>
                    </a:cubicBezTo>
                    <a:cubicBezTo>
                      <a:pt x="23338" y="717"/>
                      <a:pt x="22788" y="123"/>
                      <a:pt x="22073" y="52"/>
                    </a:cubicBezTo>
                    <a:cubicBezTo>
                      <a:pt x="22025" y="48"/>
                      <a:pt x="21978" y="45"/>
                      <a:pt x="21931" y="45"/>
                    </a:cubicBezTo>
                    <a:cubicBezTo>
                      <a:pt x="21272" y="45"/>
                      <a:pt x="20690" y="502"/>
                      <a:pt x="20544" y="1158"/>
                    </a:cubicBezTo>
                    <a:lnTo>
                      <a:pt x="13109" y="1158"/>
                    </a:lnTo>
                    <a:lnTo>
                      <a:pt x="13109" y="342"/>
                    </a:lnTo>
                    <a:cubicBezTo>
                      <a:pt x="13109" y="154"/>
                      <a:pt x="12955" y="0"/>
                      <a:pt x="127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9" name="Google Shape;1170;p40">
              <a:extLst>
                <a:ext uri="{FF2B5EF4-FFF2-40B4-BE49-F238E27FC236}">
                  <a16:creationId xmlns:a16="http://schemas.microsoft.com/office/drawing/2014/main" id="{DE8E6398-5746-AB5D-8CE4-698CDE17602A}"/>
                </a:ext>
              </a:extLst>
            </p:cNvPr>
            <p:cNvGrpSpPr/>
            <p:nvPr/>
          </p:nvGrpSpPr>
          <p:grpSpPr>
            <a:xfrm>
              <a:off x="6074943" y="2847054"/>
              <a:ext cx="468882" cy="484891"/>
              <a:chOff x="3284350" y="2215550"/>
              <a:chExt cx="589425" cy="584450"/>
            </a:xfrm>
          </p:grpSpPr>
          <p:sp>
            <p:nvSpPr>
              <p:cNvPr id="90" name="Google Shape;1171;p40">
                <a:extLst>
                  <a:ext uri="{FF2B5EF4-FFF2-40B4-BE49-F238E27FC236}">
                    <a16:creationId xmlns:a16="http://schemas.microsoft.com/office/drawing/2014/main" id="{135B15B7-8105-952B-0276-E43777F150A3}"/>
                  </a:ext>
                </a:extLst>
              </p:cNvPr>
              <p:cNvSpPr/>
              <p:nvPr/>
            </p:nvSpPr>
            <p:spPr>
              <a:xfrm>
                <a:off x="3284350" y="2346650"/>
                <a:ext cx="463325" cy="453350"/>
              </a:xfrm>
              <a:custGeom>
                <a:avLst/>
                <a:gdLst/>
                <a:ahLst/>
                <a:cxnLst/>
                <a:rect l="l" t="t" r="r" b="b"/>
                <a:pathLst>
                  <a:path w="18533" h="18134" extrusionOk="0">
                    <a:moveTo>
                      <a:pt x="2220" y="0"/>
                    </a:moveTo>
                    <a:cubicBezTo>
                      <a:pt x="2106" y="0"/>
                      <a:pt x="1994" y="58"/>
                      <a:pt x="1930" y="162"/>
                    </a:cubicBezTo>
                    <a:cubicBezTo>
                      <a:pt x="588" y="2326"/>
                      <a:pt x="1" y="4920"/>
                      <a:pt x="279" y="7466"/>
                    </a:cubicBezTo>
                    <a:cubicBezTo>
                      <a:pt x="561" y="10064"/>
                      <a:pt x="1724" y="12487"/>
                      <a:pt x="3575" y="14332"/>
                    </a:cubicBezTo>
                    <a:cubicBezTo>
                      <a:pt x="5477" y="16234"/>
                      <a:pt x="8179" y="17569"/>
                      <a:pt x="10989" y="17992"/>
                    </a:cubicBezTo>
                    <a:cubicBezTo>
                      <a:pt x="11588" y="18084"/>
                      <a:pt x="12193" y="18132"/>
                      <a:pt x="12798" y="18133"/>
                    </a:cubicBezTo>
                    <a:cubicBezTo>
                      <a:pt x="12805" y="18133"/>
                      <a:pt x="12811" y="18133"/>
                      <a:pt x="12818" y="18133"/>
                    </a:cubicBezTo>
                    <a:cubicBezTo>
                      <a:pt x="13548" y="18133"/>
                      <a:pt x="14277" y="18055"/>
                      <a:pt x="14990" y="17898"/>
                    </a:cubicBezTo>
                    <a:cubicBezTo>
                      <a:pt x="16323" y="17601"/>
                      <a:pt x="17465" y="17032"/>
                      <a:pt x="18381" y="16208"/>
                    </a:cubicBezTo>
                    <a:cubicBezTo>
                      <a:pt x="18521" y="16082"/>
                      <a:pt x="18533" y="15867"/>
                      <a:pt x="18407" y="15726"/>
                    </a:cubicBezTo>
                    <a:lnTo>
                      <a:pt x="18408" y="15726"/>
                    </a:lnTo>
                    <a:cubicBezTo>
                      <a:pt x="18341" y="15651"/>
                      <a:pt x="18247" y="15613"/>
                      <a:pt x="18154" y="15613"/>
                    </a:cubicBezTo>
                    <a:cubicBezTo>
                      <a:pt x="18072" y="15613"/>
                      <a:pt x="17991" y="15642"/>
                      <a:pt x="17926" y="15700"/>
                    </a:cubicBezTo>
                    <a:cubicBezTo>
                      <a:pt x="17098" y="16446"/>
                      <a:pt x="16059" y="16961"/>
                      <a:pt x="14844" y="17232"/>
                    </a:cubicBezTo>
                    <a:cubicBezTo>
                      <a:pt x="14193" y="17377"/>
                      <a:pt x="13510" y="17450"/>
                      <a:pt x="12799" y="17450"/>
                    </a:cubicBezTo>
                    <a:cubicBezTo>
                      <a:pt x="12245" y="17450"/>
                      <a:pt x="11675" y="17406"/>
                      <a:pt x="11092" y="17318"/>
                    </a:cubicBezTo>
                    <a:cubicBezTo>
                      <a:pt x="8424" y="16914"/>
                      <a:pt x="5860" y="15651"/>
                      <a:pt x="4059" y="13849"/>
                    </a:cubicBezTo>
                    <a:cubicBezTo>
                      <a:pt x="2300" y="12091"/>
                      <a:pt x="1228" y="9858"/>
                      <a:pt x="958" y="7392"/>
                    </a:cubicBezTo>
                    <a:cubicBezTo>
                      <a:pt x="696" y="4996"/>
                      <a:pt x="1247" y="2556"/>
                      <a:pt x="2511" y="522"/>
                    </a:cubicBezTo>
                    <a:cubicBezTo>
                      <a:pt x="2609" y="361"/>
                      <a:pt x="2560" y="151"/>
                      <a:pt x="2400" y="52"/>
                    </a:cubicBezTo>
                    <a:cubicBezTo>
                      <a:pt x="2344" y="17"/>
                      <a:pt x="2281" y="0"/>
                      <a:pt x="22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Google Shape;1172;p40">
                <a:extLst>
                  <a:ext uri="{FF2B5EF4-FFF2-40B4-BE49-F238E27FC236}">
                    <a16:creationId xmlns:a16="http://schemas.microsoft.com/office/drawing/2014/main" id="{E5AEBDE3-1D45-7F6C-3185-B59417E05BAE}"/>
                  </a:ext>
                </a:extLst>
              </p:cNvPr>
              <p:cNvSpPr/>
              <p:nvPr/>
            </p:nvSpPr>
            <p:spPr>
              <a:xfrm>
                <a:off x="3493550" y="2277025"/>
                <a:ext cx="105175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4013" extrusionOk="0">
                    <a:moveTo>
                      <a:pt x="2005" y="682"/>
                    </a:moveTo>
                    <a:cubicBezTo>
                      <a:pt x="2349" y="682"/>
                      <a:pt x="2688" y="817"/>
                      <a:pt x="2942" y="1070"/>
                    </a:cubicBezTo>
                    <a:cubicBezTo>
                      <a:pt x="3458" y="1587"/>
                      <a:pt x="3458" y="2425"/>
                      <a:pt x="2942" y="2943"/>
                    </a:cubicBezTo>
                    <a:cubicBezTo>
                      <a:pt x="2689" y="3196"/>
                      <a:pt x="2350" y="3330"/>
                      <a:pt x="2006" y="3330"/>
                    </a:cubicBezTo>
                    <a:cubicBezTo>
                      <a:pt x="1835" y="3330"/>
                      <a:pt x="1663" y="3297"/>
                      <a:pt x="1499" y="3229"/>
                    </a:cubicBezTo>
                    <a:cubicBezTo>
                      <a:pt x="1005" y="3024"/>
                      <a:pt x="683" y="2541"/>
                      <a:pt x="683" y="2006"/>
                    </a:cubicBezTo>
                    <a:cubicBezTo>
                      <a:pt x="683" y="1471"/>
                      <a:pt x="1005" y="989"/>
                      <a:pt x="1499" y="783"/>
                    </a:cubicBezTo>
                    <a:cubicBezTo>
                      <a:pt x="1663" y="715"/>
                      <a:pt x="1834" y="682"/>
                      <a:pt x="2005" y="682"/>
                    </a:cubicBezTo>
                    <a:close/>
                    <a:moveTo>
                      <a:pt x="2006" y="0"/>
                    </a:moveTo>
                    <a:cubicBezTo>
                      <a:pt x="1747" y="0"/>
                      <a:pt x="1486" y="50"/>
                      <a:pt x="1238" y="153"/>
                    </a:cubicBezTo>
                    <a:cubicBezTo>
                      <a:pt x="488" y="464"/>
                      <a:pt x="1" y="1195"/>
                      <a:pt x="1" y="2006"/>
                    </a:cubicBezTo>
                    <a:cubicBezTo>
                      <a:pt x="1" y="2817"/>
                      <a:pt x="488" y="3548"/>
                      <a:pt x="1238" y="3859"/>
                    </a:cubicBezTo>
                    <a:cubicBezTo>
                      <a:pt x="1486" y="3962"/>
                      <a:pt x="1747" y="4012"/>
                      <a:pt x="2006" y="4012"/>
                    </a:cubicBezTo>
                    <a:cubicBezTo>
                      <a:pt x="2527" y="4012"/>
                      <a:pt x="3040" y="3808"/>
                      <a:pt x="3423" y="3425"/>
                    </a:cubicBezTo>
                    <a:cubicBezTo>
                      <a:pt x="4207" y="2641"/>
                      <a:pt x="4207" y="1372"/>
                      <a:pt x="3423" y="587"/>
                    </a:cubicBezTo>
                    <a:cubicBezTo>
                      <a:pt x="3040" y="204"/>
                      <a:pt x="2527" y="0"/>
                      <a:pt x="20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Google Shape;1173;p40">
                <a:extLst>
                  <a:ext uri="{FF2B5EF4-FFF2-40B4-BE49-F238E27FC236}">
                    <a16:creationId xmlns:a16="http://schemas.microsoft.com/office/drawing/2014/main" id="{B212A44B-4300-1856-ADAD-47A893C885BD}"/>
                  </a:ext>
                </a:extLst>
              </p:cNvPr>
              <p:cNvSpPr/>
              <p:nvPr/>
            </p:nvSpPr>
            <p:spPr>
              <a:xfrm>
                <a:off x="3367825" y="2365550"/>
                <a:ext cx="105150" cy="100300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4012" extrusionOk="0">
                    <a:moveTo>
                      <a:pt x="2005" y="683"/>
                    </a:moveTo>
                    <a:cubicBezTo>
                      <a:pt x="2349" y="683"/>
                      <a:pt x="2687" y="817"/>
                      <a:pt x="2941" y="1069"/>
                    </a:cubicBezTo>
                    <a:cubicBezTo>
                      <a:pt x="3457" y="1587"/>
                      <a:pt x="3457" y="2426"/>
                      <a:pt x="2941" y="2943"/>
                    </a:cubicBezTo>
                    <a:cubicBezTo>
                      <a:pt x="2687" y="3196"/>
                      <a:pt x="2349" y="3330"/>
                      <a:pt x="2005" y="3330"/>
                    </a:cubicBezTo>
                    <a:cubicBezTo>
                      <a:pt x="1834" y="3330"/>
                      <a:pt x="1662" y="3297"/>
                      <a:pt x="1499" y="3229"/>
                    </a:cubicBezTo>
                    <a:cubicBezTo>
                      <a:pt x="1004" y="3025"/>
                      <a:pt x="682" y="2542"/>
                      <a:pt x="682" y="2006"/>
                    </a:cubicBezTo>
                    <a:cubicBezTo>
                      <a:pt x="682" y="1471"/>
                      <a:pt x="1004" y="988"/>
                      <a:pt x="1499" y="783"/>
                    </a:cubicBezTo>
                    <a:cubicBezTo>
                      <a:pt x="1662" y="716"/>
                      <a:pt x="1834" y="683"/>
                      <a:pt x="2005" y="683"/>
                    </a:cubicBezTo>
                    <a:close/>
                    <a:moveTo>
                      <a:pt x="2005" y="1"/>
                    </a:moveTo>
                    <a:cubicBezTo>
                      <a:pt x="1747" y="1"/>
                      <a:pt x="1486" y="51"/>
                      <a:pt x="1238" y="154"/>
                    </a:cubicBezTo>
                    <a:cubicBezTo>
                      <a:pt x="489" y="464"/>
                      <a:pt x="0" y="1195"/>
                      <a:pt x="0" y="2006"/>
                    </a:cubicBezTo>
                    <a:cubicBezTo>
                      <a:pt x="0" y="2817"/>
                      <a:pt x="489" y="3548"/>
                      <a:pt x="1238" y="3859"/>
                    </a:cubicBezTo>
                    <a:cubicBezTo>
                      <a:pt x="1486" y="3962"/>
                      <a:pt x="1747" y="4012"/>
                      <a:pt x="2005" y="4012"/>
                    </a:cubicBezTo>
                    <a:cubicBezTo>
                      <a:pt x="2527" y="4012"/>
                      <a:pt x="3040" y="3808"/>
                      <a:pt x="3424" y="3425"/>
                    </a:cubicBezTo>
                    <a:cubicBezTo>
                      <a:pt x="4206" y="2642"/>
                      <a:pt x="4206" y="1371"/>
                      <a:pt x="3424" y="587"/>
                    </a:cubicBezTo>
                    <a:cubicBezTo>
                      <a:pt x="3040" y="204"/>
                      <a:pt x="2527" y="1"/>
                      <a:pt x="20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Google Shape;1174;p40">
                <a:extLst>
                  <a:ext uri="{FF2B5EF4-FFF2-40B4-BE49-F238E27FC236}">
                    <a16:creationId xmlns:a16="http://schemas.microsoft.com/office/drawing/2014/main" id="{00AAD6B3-0570-292C-4570-47C99506A62C}"/>
                  </a:ext>
                </a:extLst>
              </p:cNvPr>
              <p:cNvSpPr/>
              <p:nvPr/>
            </p:nvSpPr>
            <p:spPr>
              <a:xfrm>
                <a:off x="3350800" y="2512875"/>
                <a:ext cx="105175" cy="1003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4014" extrusionOk="0">
                    <a:moveTo>
                      <a:pt x="2007" y="684"/>
                    </a:moveTo>
                    <a:cubicBezTo>
                      <a:pt x="2351" y="684"/>
                      <a:pt x="2688" y="818"/>
                      <a:pt x="2941" y="1071"/>
                    </a:cubicBezTo>
                    <a:cubicBezTo>
                      <a:pt x="3458" y="1588"/>
                      <a:pt x="3458" y="2427"/>
                      <a:pt x="2941" y="2943"/>
                    </a:cubicBezTo>
                    <a:cubicBezTo>
                      <a:pt x="2688" y="3197"/>
                      <a:pt x="2350" y="3331"/>
                      <a:pt x="2005" y="3331"/>
                    </a:cubicBezTo>
                    <a:cubicBezTo>
                      <a:pt x="1835" y="3331"/>
                      <a:pt x="1663" y="3298"/>
                      <a:pt x="1499" y="3231"/>
                    </a:cubicBezTo>
                    <a:cubicBezTo>
                      <a:pt x="1005" y="3025"/>
                      <a:pt x="682" y="2543"/>
                      <a:pt x="682" y="2008"/>
                    </a:cubicBezTo>
                    <a:cubicBezTo>
                      <a:pt x="682" y="1472"/>
                      <a:pt x="1005" y="989"/>
                      <a:pt x="1499" y="785"/>
                    </a:cubicBezTo>
                    <a:cubicBezTo>
                      <a:pt x="1663" y="717"/>
                      <a:pt x="1836" y="684"/>
                      <a:pt x="2007" y="684"/>
                    </a:cubicBezTo>
                    <a:close/>
                    <a:moveTo>
                      <a:pt x="2005" y="1"/>
                    </a:moveTo>
                    <a:cubicBezTo>
                      <a:pt x="1747" y="1"/>
                      <a:pt x="1486" y="51"/>
                      <a:pt x="1238" y="154"/>
                    </a:cubicBezTo>
                    <a:cubicBezTo>
                      <a:pt x="488" y="464"/>
                      <a:pt x="1" y="1197"/>
                      <a:pt x="1" y="2008"/>
                    </a:cubicBezTo>
                    <a:cubicBezTo>
                      <a:pt x="1" y="2819"/>
                      <a:pt x="488" y="3550"/>
                      <a:pt x="1238" y="3860"/>
                    </a:cubicBezTo>
                    <a:cubicBezTo>
                      <a:pt x="1486" y="3963"/>
                      <a:pt x="1747" y="4013"/>
                      <a:pt x="2005" y="4013"/>
                    </a:cubicBezTo>
                    <a:cubicBezTo>
                      <a:pt x="2527" y="4013"/>
                      <a:pt x="3040" y="3810"/>
                      <a:pt x="3424" y="3427"/>
                    </a:cubicBezTo>
                    <a:cubicBezTo>
                      <a:pt x="4206" y="2642"/>
                      <a:pt x="4206" y="1372"/>
                      <a:pt x="3424" y="589"/>
                    </a:cubicBezTo>
                    <a:cubicBezTo>
                      <a:pt x="3040" y="205"/>
                      <a:pt x="2527" y="1"/>
                      <a:pt x="20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Google Shape;1175;p40">
                <a:extLst>
                  <a:ext uri="{FF2B5EF4-FFF2-40B4-BE49-F238E27FC236}">
                    <a16:creationId xmlns:a16="http://schemas.microsoft.com/office/drawing/2014/main" id="{8C01746E-D3D0-3469-C2B9-F6861A6D0AF1}"/>
                  </a:ext>
                </a:extLst>
              </p:cNvPr>
              <p:cNvSpPr/>
              <p:nvPr/>
            </p:nvSpPr>
            <p:spPr>
              <a:xfrm>
                <a:off x="3605600" y="2625850"/>
                <a:ext cx="105150" cy="100350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4014" extrusionOk="0">
                    <a:moveTo>
                      <a:pt x="2006" y="683"/>
                    </a:moveTo>
                    <a:cubicBezTo>
                      <a:pt x="2350" y="683"/>
                      <a:pt x="2688" y="818"/>
                      <a:pt x="2941" y="1071"/>
                    </a:cubicBezTo>
                    <a:cubicBezTo>
                      <a:pt x="3457" y="1589"/>
                      <a:pt x="3457" y="2426"/>
                      <a:pt x="2941" y="2944"/>
                    </a:cubicBezTo>
                    <a:cubicBezTo>
                      <a:pt x="2688" y="3197"/>
                      <a:pt x="2349" y="3331"/>
                      <a:pt x="2005" y="3331"/>
                    </a:cubicBezTo>
                    <a:cubicBezTo>
                      <a:pt x="1834" y="3331"/>
                      <a:pt x="1663" y="3299"/>
                      <a:pt x="1499" y="3231"/>
                    </a:cubicBezTo>
                    <a:cubicBezTo>
                      <a:pt x="1004" y="3025"/>
                      <a:pt x="682" y="2543"/>
                      <a:pt x="682" y="2008"/>
                    </a:cubicBezTo>
                    <a:cubicBezTo>
                      <a:pt x="682" y="1473"/>
                      <a:pt x="1004" y="989"/>
                      <a:pt x="1499" y="785"/>
                    </a:cubicBezTo>
                    <a:cubicBezTo>
                      <a:pt x="1663" y="716"/>
                      <a:pt x="1835" y="683"/>
                      <a:pt x="2006" y="683"/>
                    </a:cubicBezTo>
                    <a:close/>
                    <a:moveTo>
                      <a:pt x="2006" y="1"/>
                    </a:moveTo>
                    <a:cubicBezTo>
                      <a:pt x="1747" y="1"/>
                      <a:pt x="1486" y="51"/>
                      <a:pt x="1238" y="154"/>
                    </a:cubicBezTo>
                    <a:cubicBezTo>
                      <a:pt x="488" y="464"/>
                      <a:pt x="0" y="1195"/>
                      <a:pt x="0" y="2008"/>
                    </a:cubicBezTo>
                    <a:cubicBezTo>
                      <a:pt x="0" y="2819"/>
                      <a:pt x="488" y="3550"/>
                      <a:pt x="1238" y="3860"/>
                    </a:cubicBezTo>
                    <a:cubicBezTo>
                      <a:pt x="1486" y="3963"/>
                      <a:pt x="1747" y="4013"/>
                      <a:pt x="2006" y="4013"/>
                    </a:cubicBezTo>
                    <a:cubicBezTo>
                      <a:pt x="2527" y="4013"/>
                      <a:pt x="3040" y="3810"/>
                      <a:pt x="3424" y="3427"/>
                    </a:cubicBezTo>
                    <a:cubicBezTo>
                      <a:pt x="4206" y="2642"/>
                      <a:pt x="4206" y="1372"/>
                      <a:pt x="3424" y="588"/>
                    </a:cubicBezTo>
                    <a:cubicBezTo>
                      <a:pt x="3040" y="204"/>
                      <a:pt x="2527" y="1"/>
                      <a:pt x="200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Google Shape;1176;p40">
                <a:extLst>
                  <a:ext uri="{FF2B5EF4-FFF2-40B4-BE49-F238E27FC236}">
                    <a16:creationId xmlns:a16="http://schemas.microsoft.com/office/drawing/2014/main" id="{408CB54B-9267-BA80-B4E9-8E93BF6062D8}"/>
                  </a:ext>
                </a:extLst>
              </p:cNvPr>
              <p:cNvSpPr/>
              <p:nvPr/>
            </p:nvSpPr>
            <p:spPr>
              <a:xfrm>
                <a:off x="3351050" y="2215550"/>
                <a:ext cx="522725" cy="512975"/>
              </a:xfrm>
              <a:custGeom>
                <a:avLst/>
                <a:gdLst/>
                <a:ahLst/>
                <a:cxnLst/>
                <a:rect l="l" t="t" r="r" b="b"/>
                <a:pathLst>
                  <a:path w="20909" h="20519" extrusionOk="0">
                    <a:moveTo>
                      <a:pt x="9110" y="11801"/>
                    </a:moveTo>
                    <a:lnTo>
                      <a:pt x="11096" y="13789"/>
                    </a:lnTo>
                    <a:lnTo>
                      <a:pt x="9525" y="14951"/>
                    </a:lnTo>
                    <a:lnTo>
                      <a:pt x="8736" y="14163"/>
                    </a:lnTo>
                    <a:lnTo>
                      <a:pt x="7948" y="13376"/>
                    </a:lnTo>
                    <a:lnTo>
                      <a:pt x="9110" y="11801"/>
                    </a:lnTo>
                    <a:close/>
                    <a:moveTo>
                      <a:pt x="7221" y="13613"/>
                    </a:moveTo>
                    <a:lnTo>
                      <a:pt x="9249" y="15642"/>
                    </a:lnTo>
                    <a:lnTo>
                      <a:pt x="9286" y="15678"/>
                    </a:lnTo>
                    <a:lnTo>
                      <a:pt x="8729" y="16235"/>
                    </a:lnTo>
                    <a:lnTo>
                      <a:pt x="8406" y="15911"/>
                    </a:lnTo>
                    <a:lnTo>
                      <a:pt x="6988" y="14493"/>
                    </a:lnTo>
                    <a:lnTo>
                      <a:pt x="6664" y="14171"/>
                    </a:lnTo>
                    <a:lnTo>
                      <a:pt x="7221" y="13613"/>
                    </a:lnTo>
                    <a:close/>
                    <a:moveTo>
                      <a:pt x="6397" y="15041"/>
                    </a:moveTo>
                    <a:cubicBezTo>
                      <a:pt x="6460" y="15041"/>
                      <a:pt x="6522" y="15045"/>
                      <a:pt x="6583" y="15054"/>
                    </a:cubicBezTo>
                    <a:lnTo>
                      <a:pt x="7846" y="16316"/>
                    </a:lnTo>
                    <a:cubicBezTo>
                      <a:pt x="7903" y="16765"/>
                      <a:pt x="7749" y="17214"/>
                      <a:pt x="7430" y="17533"/>
                    </a:cubicBezTo>
                    <a:cubicBezTo>
                      <a:pt x="7031" y="17932"/>
                      <a:pt x="5390" y="18434"/>
                      <a:pt x="4163" y="18736"/>
                    </a:cubicBezTo>
                    <a:cubicBezTo>
                      <a:pt x="4465" y="17510"/>
                      <a:pt x="4967" y="15869"/>
                      <a:pt x="5366" y="15469"/>
                    </a:cubicBezTo>
                    <a:cubicBezTo>
                      <a:pt x="5638" y="15195"/>
                      <a:pt x="6010" y="15041"/>
                      <a:pt x="6397" y="15041"/>
                    </a:cubicBezTo>
                    <a:close/>
                    <a:moveTo>
                      <a:pt x="8730" y="1"/>
                    </a:moveTo>
                    <a:cubicBezTo>
                      <a:pt x="8143" y="1"/>
                      <a:pt x="7546" y="52"/>
                      <a:pt x="6950" y="156"/>
                    </a:cubicBezTo>
                    <a:cubicBezTo>
                      <a:pt x="4677" y="555"/>
                      <a:pt x="2589" y="1653"/>
                      <a:pt x="909" y="3332"/>
                    </a:cubicBezTo>
                    <a:cubicBezTo>
                      <a:pt x="632" y="3610"/>
                      <a:pt x="368" y="3901"/>
                      <a:pt x="121" y="4205"/>
                    </a:cubicBezTo>
                    <a:cubicBezTo>
                      <a:pt x="1" y="4350"/>
                      <a:pt x="23" y="4565"/>
                      <a:pt x="169" y="4684"/>
                    </a:cubicBezTo>
                    <a:cubicBezTo>
                      <a:pt x="233" y="4736"/>
                      <a:pt x="309" y="4762"/>
                      <a:pt x="385" y="4762"/>
                    </a:cubicBezTo>
                    <a:cubicBezTo>
                      <a:pt x="484" y="4762"/>
                      <a:pt x="582" y="4719"/>
                      <a:pt x="649" y="4636"/>
                    </a:cubicBezTo>
                    <a:cubicBezTo>
                      <a:pt x="883" y="4350"/>
                      <a:pt x="1129" y="4076"/>
                      <a:pt x="1391" y="3815"/>
                    </a:cubicBezTo>
                    <a:cubicBezTo>
                      <a:pt x="3387" y="1819"/>
                      <a:pt x="5580" y="1089"/>
                      <a:pt x="7067" y="828"/>
                    </a:cubicBezTo>
                    <a:cubicBezTo>
                      <a:pt x="7626" y="730"/>
                      <a:pt x="8185" y="682"/>
                      <a:pt x="8733" y="682"/>
                    </a:cubicBezTo>
                    <a:cubicBezTo>
                      <a:pt x="10048" y="682"/>
                      <a:pt x="11298" y="959"/>
                      <a:pt x="12308" y="1491"/>
                    </a:cubicBezTo>
                    <a:cubicBezTo>
                      <a:pt x="13172" y="1946"/>
                      <a:pt x="13840" y="2579"/>
                      <a:pt x="14237" y="3320"/>
                    </a:cubicBezTo>
                    <a:cubicBezTo>
                      <a:pt x="14651" y="4088"/>
                      <a:pt x="14780" y="4958"/>
                      <a:pt x="14623" y="5910"/>
                    </a:cubicBezTo>
                    <a:lnTo>
                      <a:pt x="11813" y="8399"/>
                    </a:lnTo>
                    <a:cubicBezTo>
                      <a:pt x="11672" y="8524"/>
                      <a:pt x="11659" y="8740"/>
                      <a:pt x="11784" y="8881"/>
                    </a:cubicBezTo>
                    <a:cubicBezTo>
                      <a:pt x="11791" y="8890"/>
                      <a:pt x="11800" y="8898"/>
                      <a:pt x="11809" y="8907"/>
                    </a:cubicBezTo>
                    <a:cubicBezTo>
                      <a:pt x="11811" y="8910"/>
                      <a:pt x="11814" y="8912"/>
                      <a:pt x="11817" y="8914"/>
                    </a:cubicBezTo>
                    <a:cubicBezTo>
                      <a:pt x="11824" y="8920"/>
                      <a:pt x="11830" y="8925"/>
                      <a:pt x="11836" y="8929"/>
                    </a:cubicBezTo>
                    <a:cubicBezTo>
                      <a:pt x="11839" y="8932"/>
                      <a:pt x="11843" y="8935"/>
                      <a:pt x="11848" y="8938"/>
                    </a:cubicBezTo>
                    <a:cubicBezTo>
                      <a:pt x="11851" y="8941"/>
                      <a:pt x="11859" y="8945"/>
                      <a:pt x="11865" y="8949"/>
                    </a:cubicBezTo>
                    <a:cubicBezTo>
                      <a:pt x="11872" y="8952"/>
                      <a:pt x="11874" y="8954"/>
                      <a:pt x="11878" y="8955"/>
                    </a:cubicBezTo>
                    <a:cubicBezTo>
                      <a:pt x="11883" y="8958"/>
                      <a:pt x="11890" y="8962"/>
                      <a:pt x="11896" y="8965"/>
                    </a:cubicBezTo>
                    <a:cubicBezTo>
                      <a:pt x="11903" y="8967"/>
                      <a:pt x="11906" y="8970"/>
                      <a:pt x="11910" y="8971"/>
                    </a:cubicBezTo>
                    <a:cubicBezTo>
                      <a:pt x="11914" y="8972"/>
                      <a:pt x="11922" y="8975"/>
                      <a:pt x="11927" y="8978"/>
                    </a:cubicBezTo>
                    <a:lnTo>
                      <a:pt x="11942" y="8983"/>
                    </a:lnTo>
                    <a:cubicBezTo>
                      <a:pt x="11949" y="8984"/>
                      <a:pt x="11955" y="8986"/>
                      <a:pt x="11961" y="8987"/>
                    </a:cubicBezTo>
                    <a:cubicBezTo>
                      <a:pt x="11967" y="8988"/>
                      <a:pt x="11971" y="8990"/>
                      <a:pt x="11975" y="8990"/>
                    </a:cubicBezTo>
                    <a:cubicBezTo>
                      <a:pt x="11981" y="8991"/>
                      <a:pt x="11988" y="8993"/>
                      <a:pt x="11994" y="8993"/>
                    </a:cubicBezTo>
                    <a:cubicBezTo>
                      <a:pt x="12000" y="8994"/>
                      <a:pt x="12004" y="8994"/>
                      <a:pt x="12010" y="8994"/>
                    </a:cubicBezTo>
                    <a:cubicBezTo>
                      <a:pt x="12012" y="8995"/>
                      <a:pt x="12015" y="8995"/>
                      <a:pt x="12018" y="8995"/>
                    </a:cubicBezTo>
                    <a:cubicBezTo>
                      <a:pt x="12021" y="8995"/>
                      <a:pt x="12025" y="8995"/>
                      <a:pt x="12028" y="8996"/>
                    </a:cubicBezTo>
                    <a:lnTo>
                      <a:pt x="12057" y="8996"/>
                    </a:lnTo>
                    <a:cubicBezTo>
                      <a:pt x="12062" y="8996"/>
                      <a:pt x="12070" y="8994"/>
                      <a:pt x="12075" y="8994"/>
                    </a:cubicBezTo>
                    <a:lnTo>
                      <a:pt x="12089" y="8993"/>
                    </a:lnTo>
                    <a:cubicBezTo>
                      <a:pt x="12094" y="8991"/>
                      <a:pt x="12100" y="8990"/>
                      <a:pt x="12106" y="8988"/>
                    </a:cubicBezTo>
                    <a:lnTo>
                      <a:pt x="12119" y="8986"/>
                    </a:lnTo>
                    <a:lnTo>
                      <a:pt x="12138" y="8981"/>
                    </a:lnTo>
                    <a:lnTo>
                      <a:pt x="12149" y="8977"/>
                    </a:lnTo>
                    <a:cubicBezTo>
                      <a:pt x="12157" y="8975"/>
                      <a:pt x="12163" y="8972"/>
                      <a:pt x="12168" y="8970"/>
                    </a:cubicBezTo>
                    <a:lnTo>
                      <a:pt x="12180" y="8965"/>
                    </a:lnTo>
                    <a:cubicBezTo>
                      <a:pt x="12186" y="8962"/>
                      <a:pt x="12192" y="8959"/>
                      <a:pt x="12197" y="8955"/>
                    </a:cubicBezTo>
                    <a:cubicBezTo>
                      <a:pt x="12203" y="8952"/>
                      <a:pt x="12205" y="8952"/>
                      <a:pt x="12209" y="8949"/>
                    </a:cubicBezTo>
                    <a:cubicBezTo>
                      <a:pt x="12215" y="8946"/>
                      <a:pt x="12222" y="8942"/>
                      <a:pt x="12228" y="8938"/>
                    </a:cubicBezTo>
                    <a:cubicBezTo>
                      <a:pt x="12231" y="8936"/>
                      <a:pt x="12234" y="8933"/>
                      <a:pt x="12237" y="8932"/>
                    </a:cubicBezTo>
                    <a:cubicBezTo>
                      <a:pt x="12245" y="8925"/>
                      <a:pt x="12254" y="8917"/>
                      <a:pt x="12263" y="8910"/>
                    </a:cubicBezTo>
                    <a:lnTo>
                      <a:pt x="18965" y="2976"/>
                    </a:lnTo>
                    <a:cubicBezTo>
                      <a:pt x="19094" y="2863"/>
                      <a:pt x="19254" y="2807"/>
                      <a:pt x="19414" y="2807"/>
                    </a:cubicBezTo>
                    <a:cubicBezTo>
                      <a:pt x="19588" y="2807"/>
                      <a:pt x="19761" y="2873"/>
                      <a:pt x="19894" y="3005"/>
                    </a:cubicBezTo>
                    <a:cubicBezTo>
                      <a:pt x="20146" y="3258"/>
                      <a:pt x="20159" y="3664"/>
                      <a:pt x="19923" y="3933"/>
                    </a:cubicBezTo>
                    <a:lnTo>
                      <a:pt x="11603" y="13331"/>
                    </a:lnTo>
                    <a:lnTo>
                      <a:pt x="9569" y="11297"/>
                    </a:lnTo>
                    <a:lnTo>
                      <a:pt x="11221" y="9834"/>
                    </a:lnTo>
                    <a:cubicBezTo>
                      <a:pt x="11359" y="9709"/>
                      <a:pt x="11370" y="9495"/>
                      <a:pt x="11247" y="9355"/>
                    </a:cubicBezTo>
                    <a:cubicBezTo>
                      <a:pt x="11179" y="9280"/>
                      <a:pt x="11085" y="9241"/>
                      <a:pt x="10991" y="9241"/>
                    </a:cubicBezTo>
                    <a:cubicBezTo>
                      <a:pt x="10912" y="9241"/>
                      <a:pt x="10832" y="9268"/>
                      <a:pt x="10768" y="9324"/>
                    </a:cubicBezTo>
                    <a:lnTo>
                      <a:pt x="8845" y="11024"/>
                    </a:lnTo>
                    <a:cubicBezTo>
                      <a:pt x="8837" y="11031"/>
                      <a:pt x="8830" y="11037"/>
                      <a:pt x="8824" y="11044"/>
                    </a:cubicBezTo>
                    <a:cubicBezTo>
                      <a:pt x="8823" y="11046"/>
                      <a:pt x="8821" y="11047"/>
                      <a:pt x="8820" y="11049"/>
                    </a:cubicBezTo>
                    <a:cubicBezTo>
                      <a:pt x="8811" y="11057"/>
                      <a:pt x="8804" y="11067"/>
                      <a:pt x="8797" y="11076"/>
                    </a:cubicBezTo>
                    <a:lnTo>
                      <a:pt x="7461" y="12885"/>
                    </a:lnTo>
                    <a:cubicBezTo>
                      <a:pt x="7394" y="12820"/>
                      <a:pt x="7308" y="12788"/>
                      <a:pt x="7222" y="12788"/>
                    </a:cubicBezTo>
                    <a:cubicBezTo>
                      <a:pt x="7135" y="12788"/>
                      <a:pt x="7047" y="12822"/>
                      <a:pt x="6980" y="12888"/>
                    </a:cubicBezTo>
                    <a:lnTo>
                      <a:pt x="5940" y="13928"/>
                    </a:lnTo>
                    <a:cubicBezTo>
                      <a:pt x="5808" y="14060"/>
                      <a:pt x="5807" y="14275"/>
                      <a:pt x="5939" y="14408"/>
                    </a:cubicBezTo>
                    <a:cubicBezTo>
                      <a:pt x="5538" y="14496"/>
                      <a:pt x="5173" y="14696"/>
                      <a:pt x="4883" y="14986"/>
                    </a:cubicBezTo>
                    <a:cubicBezTo>
                      <a:pt x="4131" y="15737"/>
                      <a:pt x="3448" y="18775"/>
                      <a:pt x="3372" y="19119"/>
                    </a:cubicBezTo>
                    <a:cubicBezTo>
                      <a:pt x="3326" y="19331"/>
                      <a:pt x="3488" y="19533"/>
                      <a:pt x="3706" y="19533"/>
                    </a:cubicBezTo>
                    <a:cubicBezTo>
                      <a:pt x="3731" y="19533"/>
                      <a:pt x="3755" y="19530"/>
                      <a:pt x="3779" y="19525"/>
                    </a:cubicBezTo>
                    <a:cubicBezTo>
                      <a:pt x="4122" y="19450"/>
                      <a:pt x="7159" y="18767"/>
                      <a:pt x="7912" y="18015"/>
                    </a:cubicBezTo>
                    <a:cubicBezTo>
                      <a:pt x="8200" y="17725"/>
                      <a:pt x="8402" y="17359"/>
                      <a:pt x="8489" y="16959"/>
                    </a:cubicBezTo>
                    <a:cubicBezTo>
                      <a:pt x="8556" y="17025"/>
                      <a:pt x="8642" y="17057"/>
                      <a:pt x="8728" y="17057"/>
                    </a:cubicBezTo>
                    <a:cubicBezTo>
                      <a:pt x="8816" y="17057"/>
                      <a:pt x="8903" y="17024"/>
                      <a:pt x="8969" y="16957"/>
                    </a:cubicBezTo>
                    <a:lnTo>
                      <a:pt x="10010" y="15917"/>
                    </a:lnTo>
                    <a:cubicBezTo>
                      <a:pt x="10142" y="15785"/>
                      <a:pt x="10143" y="15571"/>
                      <a:pt x="10011" y="15437"/>
                    </a:cubicBezTo>
                    <a:lnTo>
                      <a:pt x="11820" y="14101"/>
                    </a:lnTo>
                    <a:cubicBezTo>
                      <a:pt x="11830" y="14094"/>
                      <a:pt x="11839" y="14086"/>
                      <a:pt x="11848" y="14078"/>
                    </a:cubicBezTo>
                    <a:cubicBezTo>
                      <a:pt x="11851" y="14076"/>
                      <a:pt x="11852" y="14073"/>
                      <a:pt x="11855" y="14070"/>
                    </a:cubicBezTo>
                    <a:cubicBezTo>
                      <a:pt x="11861" y="14066"/>
                      <a:pt x="11867" y="14059"/>
                      <a:pt x="11872" y="14053"/>
                    </a:cubicBezTo>
                    <a:lnTo>
                      <a:pt x="14307" y="11305"/>
                    </a:lnTo>
                    <a:cubicBezTo>
                      <a:pt x="14646" y="12026"/>
                      <a:pt x="15119" y="12684"/>
                      <a:pt x="15581" y="13323"/>
                    </a:cubicBezTo>
                    <a:cubicBezTo>
                      <a:pt x="16199" y="14182"/>
                      <a:pt x="16783" y="14992"/>
                      <a:pt x="17053" y="15926"/>
                    </a:cubicBezTo>
                    <a:cubicBezTo>
                      <a:pt x="17352" y="16963"/>
                      <a:pt x="17210" y="17996"/>
                      <a:pt x="16605" y="19179"/>
                    </a:cubicBezTo>
                    <a:cubicBezTo>
                      <a:pt x="16463" y="19457"/>
                      <a:pt x="16302" y="19724"/>
                      <a:pt x="16119" y="19979"/>
                    </a:cubicBezTo>
                    <a:cubicBezTo>
                      <a:pt x="16010" y="20132"/>
                      <a:pt x="16045" y="20345"/>
                      <a:pt x="16199" y="20455"/>
                    </a:cubicBezTo>
                    <a:cubicBezTo>
                      <a:pt x="16259" y="20498"/>
                      <a:pt x="16328" y="20518"/>
                      <a:pt x="16397" y="20518"/>
                    </a:cubicBezTo>
                    <a:cubicBezTo>
                      <a:pt x="16503" y="20518"/>
                      <a:pt x="16607" y="20469"/>
                      <a:pt x="16674" y="20375"/>
                    </a:cubicBezTo>
                    <a:cubicBezTo>
                      <a:pt x="16876" y="20094"/>
                      <a:pt x="17056" y="19798"/>
                      <a:pt x="17213" y="19489"/>
                    </a:cubicBezTo>
                    <a:cubicBezTo>
                      <a:pt x="17892" y="18162"/>
                      <a:pt x="18054" y="16934"/>
                      <a:pt x="17709" y="15737"/>
                    </a:cubicBezTo>
                    <a:cubicBezTo>
                      <a:pt x="17407" y="14690"/>
                      <a:pt x="16760" y="13792"/>
                      <a:pt x="16135" y="12924"/>
                    </a:cubicBezTo>
                    <a:cubicBezTo>
                      <a:pt x="15610" y="12198"/>
                      <a:pt x="15113" y="11507"/>
                      <a:pt x="14804" y="10741"/>
                    </a:cubicBezTo>
                    <a:lnTo>
                      <a:pt x="20433" y="4384"/>
                    </a:lnTo>
                    <a:cubicBezTo>
                      <a:pt x="20909" y="3846"/>
                      <a:pt x="20885" y="3031"/>
                      <a:pt x="20377" y="2522"/>
                    </a:cubicBezTo>
                    <a:lnTo>
                      <a:pt x="20377" y="2522"/>
                    </a:lnTo>
                    <a:cubicBezTo>
                      <a:pt x="20378" y="2522"/>
                      <a:pt x="20378" y="2522"/>
                      <a:pt x="20378" y="2522"/>
                    </a:cubicBezTo>
                    <a:lnTo>
                      <a:pt x="20377" y="2521"/>
                    </a:lnTo>
                    <a:lnTo>
                      <a:pt x="20377" y="2521"/>
                    </a:lnTo>
                    <a:cubicBezTo>
                      <a:pt x="20377" y="2521"/>
                      <a:pt x="20377" y="2521"/>
                      <a:pt x="20377" y="2522"/>
                    </a:cubicBezTo>
                    <a:lnTo>
                      <a:pt x="20377" y="2522"/>
                    </a:lnTo>
                    <a:cubicBezTo>
                      <a:pt x="20112" y="2258"/>
                      <a:pt x="19764" y="2124"/>
                      <a:pt x="19416" y="2124"/>
                    </a:cubicBezTo>
                    <a:cubicBezTo>
                      <a:pt x="19095" y="2124"/>
                      <a:pt x="18773" y="2237"/>
                      <a:pt x="18515" y="2466"/>
                    </a:cubicBezTo>
                    <a:lnTo>
                      <a:pt x="15369" y="5251"/>
                    </a:lnTo>
                    <a:cubicBezTo>
                      <a:pt x="15386" y="4442"/>
                      <a:pt x="15209" y="3686"/>
                      <a:pt x="14838" y="2997"/>
                    </a:cubicBezTo>
                    <a:cubicBezTo>
                      <a:pt x="14375" y="2136"/>
                      <a:pt x="13610" y="1407"/>
                      <a:pt x="12625" y="889"/>
                    </a:cubicBezTo>
                    <a:cubicBezTo>
                      <a:pt x="11519" y="305"/>
                      <a:pt x="10157" y="1"/>
                      <a:pt x="8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5" name="Google Shape;1142;p40">
            <a:extLst>
              <a:ext uri="{FF2B5EF4-FFF2-40B4-BE49-F238E27FC236}">
                <a16:creationId xmlns:a16="http://schemas.microsoft.com/office/drawing/2014/main" id="{EDE12758-BA1B-66B1-5900-AE1C139CB800}"/>
              </a:ext>
            </a:extLst>
          </p:cNvPr>
          <p:cNvSpPr txBox="1">
            <a:spLocks/>
          </p:cNvSpPr>
          <p:nvPr/>
        </p:nvSpPr>
        <p:spPr>
          <a:xfrm>
            <a:off x="16004" y="344741"/>
            <a:ext cx="2168285" cy="43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"/>
              <a:buNone/>
              <a:defRPr sz="6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"/>
              <a:buNone/>
              <a:defRPr sz="6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"/>
              <a:buNone/>
              <a:defRPr sz="6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"/>
              <a:buNone/>
              <a:defRPr sz="6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"/>
              <a:buNone/>
              <a:defRPr sz="6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"/>
              <a:buNone/>
              <a:defRPr sz="6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"/>
              <a:buNone/>
              <a:defRPr sz="6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"/>
              <a:buNone/>
              <a:defRPr sz="6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"/>
              <a:buNone/>
              <a:defRPr sz="6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algn="ctr"/>
            <a:r>
              <a:rPr lang="en-US" sz="2500" b="1" dirty="0">
                <a:solidFill>
                  <a:schemeClr val="bg1"/>
                </a:solidFill>
              </a:rPr>
              <a:t>Daftar </a:t>
            </a:r>
            <a:r>
              <a:rPr lang="en-US" sz="2500" b="1" dirty="0" err="1">
                <a:solidFill>
                  <a:schemeClr val="bg1"/>
                </a:solidFill>
              </a:rPr>
              <a:t>Materi</a:t>
            </a:r>
            <a:endParaRPr lang="en-US" sz="2500" b="1" dirty="0">
              <a:solidFill>
                <a:schemeClr val="bg1"/>
              </a:solidFill>
            </a:endParaRPr>
          </a:p>
        </p:txBody>
      </p:sp>
      <p:cxnSp>
        <p:nvCxnSpPr>
          <p:cNvPr id="131" name="Google Shape;235;p26">
            <a:extLst>
              <a:ext uri="{FF2B5EF4-FFF2-40B4-BE49-F238E27FC236}">
                <a16:creationId xmlns:a16="http://schemas.microsoft.com/office/drawing/2014/main" id="{8F1C9635-77B3-BE72-6B88-5E0239C34A99}"/>
              </a:ext>
            </a:extLst>
          </p:cNvPr>
          <p:cNvCxnSpPr>
            <a:cxnSpLocks/>
          </p:cNvCxnSpPr>
          <p:nvPr/>
        </p:nvCxnSpPr>
        <p:spPr>
          <a:xfrm>
            <a:off x="86627" y="916533"/>
            <a:ext cx="20976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97">
            <a:off x="6116016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30;p26">
            <a:extLst>
              <a:ext uri="{FF2B5EF4-FFF2-40B4-BE49-F238E27FC236}">
                <a16:creationId xmlns:a16="http://schemas.microsoft.com/office/drawing/2014/main" id="{2F31F22E-4262-EEE2-43FC-0C606C75A8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400" y="593375"/>
            <a:ext cx="4907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Deskripsi</a:t>
            </a:r>
            <a:endParaRPr dirty="0"/>
          </a:p>
        </p:txBody>
      </p:sp>
      <p:sp>
        <p:nvSpPr>
          <p:cNvPr id="23" name="Google Shape;232;p26">
            <a:extLst>
              <a:ext uri="{FF2B5EF4-FFF2-40B4-BE49-F238E27FC236}">
                <a16:creationId xmlns:a16="http://schemas.microsoft.com/office/drawing/2014/main" id="{6C8D2124-5CEA-B98F-3DB9-778685FBE5D8}"/>
              </a:ext>
            </a:extLst>
          </p:cNvPr>
          <p:cNvSpPr txBox="1">
            <a:spLocks/>
          </p:cNvSpPr>
          <p:nvPr/>
        </p:nvSpPr>
        <p:spPr>
          <a:xfrm>
            <a:off x="720400" y="2059881"/>
            <a:ext cx="626761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</a:rPr>
              <a:t>Aplikasi</a:t>
            </a:r>
            <a:r>
              <a:rPr lang="en-US" sz="2000" dirty="0">
                <a:solidFill>
                  <a:schemeClr val="bg1"/>
                </a:solidFill>
              </a:rPr>
              <a:t> Agenda </a:t>
            </a:r>
            <a:r>
              <a:rPr lang="en-US" sz="2000" dirty="0" err="1">
                <a:solidFill>
                  <a:schemeClr val="bg1"/>
                </a:solidFill>
              </a:rPr>
              <a:t>Pimpinan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dirancang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untuk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membantu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pimpinan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dalam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mengatur</a:t>
            </a:r>
            <a:r>
              <a:rPr lang="en-US" sz="2000" dirty="0">
                <a:solidFill>
                  <a:schemeClr val="bg1"/>
                </a:solidFill>
              </a:rPr>
              <a:t> dan </a:t>
            </a:r>
            <a:r>
              <a:rPr lang="en-US" sz="2000" dirty="0" err="1">
                <a:solidFill>
                  <a:schemeClr val="bg1"/>
                </a:solidFill>
              </a:rPr>
              <a:t>mengelola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jadwal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kegiatan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atau</a:t>
            </a:r>
            <a:r>
              <a:rPr lang="en-US" sz="2000" dirty="0">
                <a:solidFill>
                  <a:schemeClr val="bg1"/>
                </a:solidFill>
              </a:rPr>
              <a:t> agenda yang </a:t>
            </a:r>
            <a:r>
              <a:rPr lang="en-US" sz="2000" dirty="0" err="1">
                <a:solidFill>
                  <a:schemeClr val="bg1"/>
                </a:solidFill>
              </a:rPr>
              <a:t>ada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2100"/>
              </a:spcBef>
              <a:spcAft>
                <a:spcPts val="2100"/>
              </a:spcAft>
            </a:pPr>
            <a:r>
              <a:rPr lang="en-US" sz="2000" dirty="0" err="1">
                <a:solidFill>
                  <a:schemeClr val="bg1"/>
                </a:solidFill>
              </a:rPr>
              <a:t>Aplikasi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dilengkapi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dengan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berbagai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fitur</a:t>
            </a:r>
            <a:r>
              <a:rPr lang="en-US" sz="2000" dirty="0">
                <a:solidFill>
                  <a:schemeClr val="bg1"/>
                </a:solidFill>
              </a:rPr>
              <a:t> yang </a:t>
            </a:r>
            <a:r>
              <a:rPr lang="en-US" sz="2000" dirty="0" err="1">
                <a:solidFill>
                  <a:schemeClr val="bg1"/>
                </a:solidFill>
              </a:rPr>
              <a:t>dapat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membantu</a:t>
            </a:r>
            <a:r>
              <a:rPr lang="en-US" sz="2000" dirty="0">
                <a:solidFill>
                  <a:schemeClr val="bg1"/>
                </a:solidFill>
              </a:rPr>
              <a:t> para </a:t>
            </a:r>
            <a:r>
              <a:rPr lang="en-US" sz="2000" dirty="0" err="1">
                <a:solidFill>
                  <a:schemeClr val="bg1"/>
                </a:solidFill>
              </a:rPr>
              <a:t>pemimpin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dalam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mengatur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jadwal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kerja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seperti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kalender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kolom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pencarian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pengingat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serta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fitur-fitur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lainnya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4" name="Google Shape;233;p26">
            <a:extLst>
              <a:ext uri="{FF2B5EF4-FFF2-40B4-BE49-F238E27FC236}">
                <a16:creationId xmlns:a16="http://schemas.microsoft.com/office/drawing/2014/main" id="{ABBE5EDC-30EF-7D4D-DEE9-7DDDB082D3B2}"/>
              </a:ext>
            </a:extLst>
          </p:cNvPr>
          <p:cNvSpPr txBox="1">
            <a:spLocks/>
          </p:cNvSpPr>
          <p:nvPr/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3</a:t>
            </a:fld>
            <a:endParaRPr lang="en"/>
          </a:p>
        </p:txBody>
      </p:sp>
      <p:sp>
        <p:nvSpPr>
          <p:cNvPr id="25" name="Google Shape;234;p26">
            <a:extLst>
              <a:ext uri="{FF2B5EF4-FFF2-40B4-BE49-F238E27FC236}">
                <a16:creationId xmlns:a16="http://schemas.microsoft.com/office/drawing/2014/main" id="{E721E0A1-5156-B11B-F267-556DD52BE275}"/>
              </a:ext>
            </a:extLst>
          </p:cNvPr>
          <p:cNvSpPr/>
          <p:nvPr/>
        </p:nvSpPr>
        <p:spPr>
          <a:xfrm>
            <a:off x="505429" y="474575"/>
            <a:ext cx="205200" cy="237600"/>
          </a:xfrm>
          <a:custGeom>
            <a:avLst/>
            <a:gdLst/>
            <a:ahLst/>
            <a:cxnLst/>
            <a:rect l="l" t="t" r="r" b="b"/>
            <a:pathLst>
              <a:path w="2160000" h="2160000" extrusionOk="0">
                <a:moveTo>
                  <a:pt x="1095825" y="0"/>
                </a:moveTo>
                <a:lnTo>
                  <a:pt x="1108157" y="0"/>
                </a:lnTo>
                <a:lnTo>
                  <a:pt x="1113289" y="101634"/>
                </a:lnTo>
                <a:cubicBezTo>
                  <a:pt x="1164909" y="609924"/>
                  <a:pt x="1568999" y="1014015"/>
                  <a:pt x="2077289" y="1065634"/>
                </a:cubicBezTo>
                <a:lnTo>
                  <a:pt x="2160000" y="1069811"/>
                </a:lnTo>
                <a:lnTo>
                  <a:pt x="2160000" y="1089613"/>
                </a:lnTo>
                <a:lnTo>
                  <a:pt x="2143732" y="1088791"/>
                </a:lnTo>
                <a:cubicBezTo>
                  <a:pt x="1584543" y="1088791"/>
                  <a:pt x="1124615" y="1513770"/>
                  <a:pt x="1069308" y="2058367"/>
                </a:cubicBezTo>
                <a:lnTo>
                  <a:pt x="1064176" y="2160000"/>
                </a:lnTo>
                <a:lnTo>
                  <a:pt x="1051844" y="2160000"/>
                </a:lnTo>
                <a:lnTo>
                  <a:pt x="1046712" y="2058367"/>
                </a:lnTo>
                <a:cubicBezTo>
                  <a:pt x="995093" y="1550077"/>
                  <a:pt x="591002" y="1145987"/>
                  <a:pt x="82712" y="1094367"/>
                </a:cubicBezTo>
                <a:lnTo>
                  <a:pt x="0" y="1090190"/>
                </a:lnTo>
                <a:lnTo>
                  <a:pt x="0" y="1070389"/>
                </a:lnTo>
                <a:lnTo>
                  <a:pt x="16269" y="1071210"/>
                </a:lnTo>
                <a:cubicBezTo>
                  <a:pt x="575458" y="1071210"/>
                  <a:pt x="1035386" y="646231"/>
                  <a:pt x="1090693" y="1016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35;p26">
            <a:extLst>
              <a:ext uri="{FF2B5EF4-FFF2-40B4-BE49-F238E27FC236}">
                <a16:creationId xmlns:a16="http://schemas.microsoft.com/office/drawing/2014/main" id="{4AD28BD6-7D1C-D045-6544-34244AB686D4}"/>
              </a:ext>
            </a:extLst>
          </p:cNvPr>
          <p:cNvCxnSpPr/>
          <p:nvPr/>
        </p:nvCxnSpPr>
        <p:spPr>
          <a:xfrm>
            <a:off x="829075" y="1485925"/>
            <a:ext cx="450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" name="Google Shape;8543;p51">
            <a:extLst>
              <a:ext uri="{FF2B5EF4-FFF2-40B4-BE49-F238E27FC236}">
                <a16:creationId xmlns:a16="http://schemas.microsoft.com/office/drawing/2014/main" id="{B91742BC-40BE-D5DC-021D-448B8333BD0C}"/>
              </a:ext>
            </a:extLst>
          </p:cNvPr>
          <p:cNvGrpSpPr/>
          <p:nvPr/>
        </p:nvGrpSpPr>
        <p:grpSpPr>
          <a:xfrm rot="5400000">
            <a:off x="5916331" y="3310972"/>
            <a:ext cx="4478758" cy="1976579"/>
            <a:chOff x="1247649" y="2075423"/>
            <a:chExt cx="6648477" cy="1557239"/>
          </a:xfrm>
          <a:effectLst>
            <a:reflection blurRad="6350" stA="50000" endA="300" endPos="90000" dir="5400000" sy="-100000" algn="bl" rotWithShape="0"/>
          </a:effectLst>
        </p:grpSpPr>
        <p:sp>
          <p:nvSpPr>
            <p:cNvPr id="28" name="Google Shape;8544;p51">
              <a:extLst>
                <a:ext uri="{FF2B5EF4-FFF2-40B4-BE49-F238E27FC236}">
                  <a16:creationId xmlns:a16="http://schemas.microsoft.com/office/drawing/2014/main" id="{52753E0B-8790-59AF-4C84-5CF0A89CDEAC}"/>
                </a:ext>
              </a:extLst>
            </p:cNvPr>
            <p:cNvSpPr/>
            <p:nvPr/>
          </p:nvSpPr>
          <p:spPr>
            <a:xfrm>
              <a:off x="6633860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545;p51">
              <a:extLst>
                <a:ext uri="{FF2B5EF4-FFF2-40B4-BE49-F238E27FC236}">
                  <a16:creationId xmlns:a16="http://schemas.microsoft.com/office/drawing/2014/main" id="{9F58D2BB-65A3-F64E-458C-ECDCB51ADF99}"/>
                </a:ext>
              </a:extLst>
            </p:cNvPr>
            <p:cNvSpPr/>
            <p:nvPr/>
          </p:nvSpPr>
          <p:spPr>
            <a:xfrm>
              <a:off x="5359251" y="2806966"/>
              <a:ext cx="953462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46;p51">
              <a:extLst>
                <a:ext uri="{FF2B5EF4-FFF2-40B4-BE49-F238E27FC236}">
                  <a16:creationId xmlns:a16="http://schemas.microsoft.com/office/drawing/2014/main" id="{EA70429E-83EC-3FC4-C520-49F67FFED6C6}"/>
                </a:ext>
              </a:extLst>
            </p:cNvPr>
            <p:cNvSpPr/>
            <p:nvPr/>
          </p:nvSpPr>
          <p:spPr>
            <a:xfrm>
              <a:off x="1601477" y="2075426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547;p51">
              <a:extLst>
                <a:ext uri="{FF2B5EF4-FFF2-40B4-BE49-F238E27FC236}">
                  <a16:creationId xmlns:a16="http://schemas.microsoft.com/office/drawing/2014/main" id="{DBACEF2F-41CF-1FA8-4783-D7C2148B5B09}"/>
                </a:ext>
              </a:extLst>
            </p:cNvPr>
            <p:cNvSpPr/>
            <p:nvPr/>
          </p:nvSpPr>
          <p:spPr>
            <a:xfrm>
              <a:off x="2857827" y="2807113"/>
              <a:ext cx="953369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48;p51">
              <a:extLst>
                <a:ext uri="{FF2B5EF4-FFF2-40B4-BE49-F238E27FC236}">
                  <a16:creationId xmlns:a16="http://schemas.microsoft.com/office/drawing/2014/main" id="{50724E5F-7977-FA96-9B9E-72AE9B938C94}"/>
                </a:ext>
              </a:extLst>
            </p:cNvPr>
            <p:cNvSpPr/>
            <p:nvPr/>
          </p:nvSpPr>
          <p:spPr>
            <a:xfrm>
              <a:off x="4097386" y="2075426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49;p51">
              <a:extLst>
                <a:ext uri="{FF2B5EF4-FFF2-40B4-BE49-F238E27FC236}">
                  <a16:creationId xmlns:a16="http://schemas.microsoft.com/office/drawing/2014/main" id="{E130D250-C0D8-F4A5-2B36-21A05234FABD}"/>
                </a:ext>
              </a:extLst>
            </p:cNvPr>
            <p:cNvSpPr/>
            <p:nvPr/>
          </p:nvSpPr>
          <p:spPr>
            <a:xfrm>
              <a:off x="1247649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19050" cap="flat" cmpd="sng">
              <a:solidFill>
                <a:schemeClr val="accent6">
                  <a:lumMod val="50000"/>
                </a:schemeClr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065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E10535B-BF97-762E-E784-1603F4870CB5}"/>
              </a:ext>
            </a:extLst>
          </p:cNvPr>
          <p:cNvGrpSpPr/>
          <p:nvPr/>
        </p:nvGrpSpPr>
        <p:grpSpPr>
          <a:xfrm>
            <a:off x="609827" y="479650"/>
            <a:ext cx="7924345" cy="4448084"/>
            <a:chOff x="609827" y="479650"/>
            <a:chExt cx="7924345" cy="4448084"/>
          </a:xfrm>
        </p:grpSpPr>
        <p:sp>
          <p:nvSpPr>
            <p:cNvPr id="2" name="Google Shape;264;p29">
              <a:extLst>
                <a:ext uri="{FF2B5EF4-FFF2-40B4-BE49-F238E27FC236}">
                  <a16:creationId xmlns:a16="http://schemas.microsoft.com/office/drawing/2014/main" id="{03D51BCC-8108-B936-C114-80DA4197C762}"/>
                </a:ext>
              </a:extLst>
            </p:cNvPr>
            <p:cNvSpPr txBox="1">
              <a:spLocks/>
            </p:cNvSpPr>
            <p:nvPr/>
          </p:nvSpPr>
          <p:spPr>
            <a:xfrm>
              <a:off x="609827" y="479650"/>
              <a:ext cx="5730197" cy="5420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drich"/>
                <a:buNone/>
                <a:defRPr sz="2800" b="1" i="0" u="none" strike="noStrike" cap="none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drich"/>
                <a:buNone/>
                <a:defRPr sz="2800" b="1" i="0" u="none" strike="noStrike" cap="none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drich"/>
                <a:buNone/>
                <a:defRPr sz="2800" b="1" i="0" u="none" strike="noStrike" cap="none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drich"/>
                <a:buNone/>
                <a:defRPr sz="2800" b="1" i="0" u="none" strike="noStrike" cap="none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drich"/>
                <a:buNone/>
                <a:defRPr sz="2800" b="1" i="0" u="none" strike="noStrike" cap="none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drich"/>
                <a:buNone/>
                <a:defRPr sz="2800" b="1" i="0" u="none" strike="noStrike" cap="none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drich"/>
                <a:buNone/>
                <a:defRPr sz="2800" b="1" i="0" u="none" strike="noStrike" cap="none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drich"/>
                <a:buNone/>
                <a:defRPr sz="2800" b="1" i="0" u="none" strike="noStrike" cap="none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ldrich"/>
                <a:buNone/>
                <a:defRPr sz="2800" b="1" i="0" u="none" strike="noStrike" cap="none">
                  <a:solidFill>
                    <a:schemeClr val="lt1"/>
                  </a:solidFill>
                  <a:latin typeface="Aldrich"/>
                  <a:ea typeface="Aldrich"/>
                  <a:cs typeface="Aldrich"/>
                  <a:sym typeface="Aldrich"/>
                </a:defRPr>
              </a:lvl9pPr>
            </a:lstStyle>
            <a:p>
              <a:pPr algn="l"/>
              <a:r>
                <a:rPr lang="en-US" sz="2500" dirty="0" err="1">
                  <a:solidFill>
                    <a:schemeClr val="bg1"/>
                  </a:solidFill>
                </a:rPr>
                <a:t>Manfaatnya</a:t>
              </a:r>
              <a:endParaRPr lang="en-US" sz="2500" dirty="0">
                <a:solidFill>
                  <a:schemeClr val="bg1"/>
                </a:solidFill>
              </a:endParaRPr>
            </a:p>
          </p:txBody>
        </p:sp>
        <p:sp>
          <p:nvSpPr>
            <p:cNvPr id="3" name="Google Shape;265;p29">
              <a:extLst>
                <a:ext uri="{FF2B5EF4-FFF2-40B4-BE49-F238E27FC236}">
                  <a16:creationId xmlns:a16="http://schemas.microsoft.com/office/drawing/2014/main" id="{24B27224-93BC-82AB-0D2A-23B6918A885E}"/>
                </a:ext>
              </a:extLst>
            </p:cNvPr>
            <p:cNvSpPr txBox="1">
              <a:spLocks/>
            </p:cNvSpPr>
            <p:nvPr/>
          </p:nvSpPr>
          <p:spPr>
            <a:xfrm>
              <a:off x="1210984" y="1286655"/>
              <a:ext cx="5129062" cy="430909"/>
            </a:xfrm>
            <a:prstGeom prst="rect">
              <a:avLst/>
            </a:prstGeom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2100"/>
                </a:spcAft>
              </a:pPr>
              <a:r>
                <a:rPr lang="en-US" sz="1350" dirty="0" err="1">
                  <a:solidFill>
                    <a:schemeClr val="bg1"/>
                  </a:solidFill>
                  <a:highlight>
                    <a:schemeClr val="lt2"/>
                  </a:highlight>
                </a:rPr>
                <a:t>Meningkatkan</a:t>
              </a:r>
              <a:r>
                <a:rPr lang="en-US" sz="1350" dirty="0">
                  <a:solidFill>
                    <a:schemeClr val="bg1"/>
                  </a:solidFill>
                  <a:highlight>
                    <a:schemeClr val="lt2"/>
                  </a:highlight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  <a:highlight>
                    <a:schemeClr val="lt2"/>
                  </a:highlight>
                </a:rPr>
                <a:t>efisiensi</a:t>
              </a:r>
              <a:endParaRPr lang="en-US" sz="1350" dirty="0">
                <a:solidFill>
                  <a:schemeClr val="bg1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4" name="Google Shape;266;p29">
              <a:extLst>
                <a:ext uri="{FF2B5EF4-FFF2-40B4-BE49-F238E27FC236}">
                  <a16:creationId xmlns:a16="http://schemas.microsoft.com/office/drawing/2014/main" id="{7295FC27-9EF4-A7D5-C849-133D67CDCD2E}"/>
                </a:ext>
              </a:extLst>
            </p:cNvPr>
            <p:cNvSpPr txBox="1">
              <a:spLocks/>
            </p:cNvSpPr>
            <p:nvPr/>
          </p:nvSpPr>
          <p:spPr>
            <a:xfrm>
              <a:off x="1210979" y="2728992"/>
              <a:ext cx="5129062" cy="655629"/>
            </a:xfrm>
            <a:prstGeom prst="rect">
              <a:avLst/>
            </a:prstGeom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350" dirty="0" err="1">
                  <a:solidFill>
                    <a:schemeClr val="bg1"/>
                  </a:solidFill>
                </a:rPr>
                <a:t>Aplikasi</a:t>
              </a:r>
              <a:r>
                <a:rPr lang="en-US" sz="1350" dirty="0">
                  <a:solidFill>
                    <a:schemeClr val="bg1"/>
                  </a:solidFill>
                </a:rPr>
                <a:t> agenda </a:t>
              </a:r>
              <a:r>
                <a:rPr lang="en-US" sz="1350" dirty="0" err="1">
                  <a:solidFill>
                    <a:schemeClr val="bg1"/>
                  </a:solidFill>
                </a:rPr>
                <a:t>pimpinan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dapat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membantu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mengurangi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kesalahan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dalam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penjadwalan</a:t>
              </a:r>
              <a:r>
                <a:rPr lang="en-US" sz="1350" dirty="0">
                  <a:solidFill>
                    <a:schemeClr val="bg1"/>
                  </a:solidFill>
                </a:rPr>
                <a:t> dan </a:t>
              </a:r>
              <a:r>
                <a:rPr lang="en-US" sz="1350" dirty="0" err="1">
                  <a:solidFill>
                    <a:schemeClr val="bg1"/>
                  </a:solidFill>
                </a:rPr>
                <a:t>mengingatkan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pimpinan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untuk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kegiatan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penting</a:t>
              </a:r>
              <a:r>
                <a:rPr lang="en-US" sz="135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5" name="Google Shape;267;p29">
              <a:extLst>
                <a:ext uri="{FF2B5EF4-FFF2-40B4-BE49-F238E27FC236}">
                  <a16:creationId xmlns:a16="http://schemas.microsoft.com/office/drawing/2014/main" id="{F10148BC-E32C-2EC4-BDD7-641B5623DB16}"/>
                </a:ext>
              </a:extLst>
            </p:cNvPr>
            <p:cNvSpPr txBox="1">
              <a:spLocks/>
            </p:cNvSpPr>
            <p:nvPr/>
          </p:nvSpPr>
          <p:spPr>
            <a:xfrm>
              <a:off x="1210984" y="2426156"/>
              <a:ext cx="5129062" cy="430909"/>
            </a:xfrm>
            <a:prstGeom prst="rect">
              <a:avLst/>
            </a:prstGeom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2100"/>
                </a:spcAft>
              </a:pPr>
              <a:r>
                <a:rPr lang="en-US" sz="1350" dirty="0" err="1">
                  <a:solidFill>
                    <a:schemeClr val="bg1"/>
                  </a:solidFill>
                  <a:highlight>
                    <a:schemeClr val="lt2"/>
                  </a:highlight>
                </a:rPr>
                <a:t>Mengurangi</a:t>
              </a:r>
              <a:r>
                <a:rPr lang="en-US" sz="1350" dirty="0">
                  <a:solidFill>
                    <a:schemeClr val="bg1"/>
                  </a:solidFill>
                  <a:highlight>
                    <a:schemeClr val="lt2"/>
                  </a:highlight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  <a:highlight>
                    <a:schemeClr val="lt2"/>
                  </a:highlight>
                </a:rPr>
                <a:t>kesalahan</a:t>
              </a:r>
              <a:endParaRPr lang="en-US" sz="1350" dirty="0">
                <a:solidFill>
                  <a:schemeClr val="bg1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6" name="Google Shape;268;p29">
              <a:extLst>
                <a:ext uri="{FF2B5EF4-FFF2-40B4-BE49-F238E27FC236}">
                  <a16:creationId xmlns:a16="http://schemas.microsoft.com/office/drawing/2014/main" id="{D4EC3909-C662-7B1B-8FF1-6AFCD97940BA}"/>
                </a:ext>
              </a:extLst>
            </p:cNvPr>
            <p:cNvSpPr txBox="1">
              <a:spLocks/>
            </p:cNvSpPr>
            <p:nvPr/>
          </p:nvSpPr>
          <p:spPr>
            <a:xfrm>
              <a:off x="1210979" y="3859099"/>
              <a:ext cx="5935296" cy="655629"/>
            </a:xfrm>
            <a:prstGeom prst="rect">
              <a:avLst/>
            </a:prstGeom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350">
                  <a:solidFill>
                    <a:schemeClr val="bg1"/>
                  </a:solidFill>
                </a:rPr>
                <a:t>Aplikasi agenda pimpinan dapat diakses dari komputer, smartphone, atau perangkat lainnya, sehingga pimpinan dapat mengakses jadwal mereka kapan saja dan di mana saja.</a:t>
              </a:r>
              <a:endParaRPr lang="en-US" sz="1350" dirty="0">
                <a:solidFill>
                  <a:schemeClr val="bg1"/>
                </a:solidFill>
              </a:endParaRPr>
            </a:p>
          </p:txBody>
        </p:sp>
        <p:sp>
          <p:nvSpPr>
            <p:cNvPr id="7" name="Google Shape;269;p29">
              <a:extLst>
                <a:ext uri="{FF2B5EF4-FFF2-40B4-BE49-F238E27FC236}">
                  <a16:creationId xmlns:a16="http://schemas.microsoft.com/office/drawing/2014/main" id="{CA1D6303-8833-9F63-6B4D-43A3013FEEA4}"/>
                </a:ext>
              </a:extLst>
            </p:cNvPr>
            <p:cNvSpPr txBox="1">
              <a:spLocks/>
            </p:cNvSpPr>
            <p:nvPr/>
          </p:nvSpPr>
          <p:spPr>
            <a:xfrm>
              <a:off x="1210984" y="3565658"/>
              <a:ext cx="5129062" cy="430909"/>
            </a:xfrm>
            <a:prstGeom prst="rect">
              <a:avLst/>
            </a:prstGeom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2100"/>
                </a:spcAft>
              </a:pPr>
              <a:r>
                <a:rPr lang="en-US" sz="1350">
                  <a:solidFill>
                    <a:schemeClr val="bg1"/>
                  </a:solidFill>
                  <a:highlight>
                    <a:schemeClr val="lt2"/>
                  </a:highlight>
                </a:rPr>
                <a:t>Aksesibilitas</a:t>
              </a:r>
              <a:endParaRPr lang="en-US" sz="1350" dirty="0">
                <a:solidFill>
                  <a:schemeClr val="bg1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8" name="Google Shape;270;p29">
              <a:extLst>
                <a:ext uri="{FF2B5EF4-FFF2-40B4-BE49-F238E27FC236}">
                  <a16:creationId xmlns:a16="http://schemas.microsoft.com/office/drawing/2014/main" id="{30C3B91A-D6D8-98FB-39DC-04943C708624}"/>
                </a:ext>
              </a:extLst>
            </p:cNvPr>
            <p:cNvSpPr txBox="1">
              <a:spLocks/>
            </p:cNvSpPr>
            <p:nvPr/>
          </p:nvSpPr>
          <p:spPr>
            <a:xfrm>
              <a:off x="1210979" y="1597607"/>
              <a:ext cx="5129062" cy="656908"/>
            </a:xfrm>
            <a:prstGeom prst="rect">
              <a:avLst/>
            </a:prstGeom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2100"/>
                </a:spcAft>
              </a:pPr>
              <a:r>
                <a:rPr lang="en-US" sz="1350" dirty="0" err="1">
                  <a:solidFill>
                    <a:schemeClr val="bg1"/>
                  </a:solidFill>
                </a:rPr>
                <a:t>Dengan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adanya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aplikasi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ini</a:t>
              </a:r>
              <a:r>
                <a:rPr lang="en-US" sz="1350" dirty="0">
                  <a:solidFill>
                    <a:schemeClr val="bg1"/>
                  </a:solidFill>
                </a:rPr>
                <a:t>, </a:t>
              </a:r>
              <a:r>
                <a:rPr lang="en-US" sz="1350" dirty="0" err="1">
                  <a:solidFill>
                    <a:schemeClr val="bg1"/>
                  </a:solidFill>
                </a:rPr>
                <a:t>pimpinan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dapat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mengelola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jadwal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kegiatannya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secara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lebih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efektif</a:t>
              </a:r>
              <a:r>
                <a:rPr lang="en-US" sz="1350" dirty="0">
                  <a:solidFill>
                    <a:schemeClr val="bg1"/>
                  </a:solidFill>
                </a:rPr>
                <a:t> dan </a:t>
              </a:r>
              <a:r>
                <a:rPr lang="en-US" sz="1350" dirty="0" err="1">
                  <a:solidFill>
                    <a:schemeClr val="bg1"/>
                  </a:solidFill>
                </a:rPr>
                <a:t>efisien</a:t>
              </a:r>
              <a:r>
                <a:rPr lang="en-US" sz="1350" dirty="0">
                  <a:solidFill>
                    <a:schemeClr val="bg1"/>
                  </a:solidFill>
                </a:rPr>
                <a:t>, </a:t>
              </a:r>
              <a:r>
                <a:rPr lang="en-US" sz="1350" dirty="0" err="1">
                  <a:solidFill>
                    <a:schemeClr val="bg1"/>
                  </a:solidFill>
                </a:rPr>
                <a:t>sehingga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dapat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menghemat</a:t>
              </a:r>
              <a:r>
                <a:rPr lang="en-US" sz="1350" dirty="0">
                  <a:solidFill>
                    <a:schemeClr val="bg1"/>
                  </a:solidFill>
                </a:rPr>
                <a:t> </a:t>
              </a:r>
              <a:r>
                <a:rPr lang="en-US" sz="1350" dirty="0" err="1">
                  <a:solidFill>
                    <a:schemeClr val="bg1"/>
                  </a:solidFill>
                </a:rPr>
                <a:t>waktu</a:t>
              </a:r>
              <a:r>
                <a:rPr lang="en-US" sz="1350" dirty="0">
                  <a:solidFill>
                    <a:schemeClr val="bg1"/>
                  </a:solidFill>
                </a:rPr>
                <a:t> dan </a:t>
              </a:r>
              <a:r>
                <a:rPr lang="en-US" sz="1350" dirty="0" err="1">
                  <a:solidFill>
                    <a:schemeClr val="bg1"/>
                  </a:solidFill>
                </a:rPr>
                <a:t>tenaga</a:t>
              </a:r>
              <a:r>
                <a:rPr lang="en-US" sz="135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9" name="Google Shape;271;p29">
              <a:extLst>
                <a:ext uri="{FF2B5EF4-FFF2-40B4-BE49-F238E27FC236}">
                  <a16:creationId xmlns:a16="http://schemas.microsoft.com/office/drawing/2014/main" id="{91242A61-742E-62C3-0BD4-ECDB749717C4}"/>
                </a:ext>
              </a:extLst>
            </p:cNvPr>
            <p:cNvSpPr txBox="1">
              <a:spLocks/>
            </p:cNvSpPr>
            <p:nvPr/>
          </p:nvSpPr>
          <p:spPr>
            <a:xfrm>
              <a:off x="8035814" y="4554975"/>
              <a:ext cx="498358" cy="372759"/>
            </a:xfrm>
            <a:prstGeom prst="rect">
              <a:avLst/>
            </a:prstGeom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/>
              <a:fld id="{00000000-1234-1234-1234-123412341234}" type="slidenum">
                <a:rPr lang="en" sz="1350" smtClean="0">
                  <a:solidFill>
                    <a:schemeClr val="bg1"/>
                  </a:solidFill>
                </a:rPr>
                <a:pPr algn="r"/>
                <a:t>4</a:t>
              </a:fld>
              <a:endParaRPr lang="en" sz="1350">
                <a:solidFill>
                  <a:schemeClr val="bg1"/>
                </a:solidFill>
              </a:endParaRPr>
            </a:p>
          </p:txBody>
        </p:sp>
        <p:cxnSp>
          <p:nvCxnSpPr>
            <p:cNvPr id="10" name="Google Shape;272;p29">
              <a:extLst>
                <a:ext uri="{FF2B5EF4-FFF2-40B4-BE49-F238E27FC236}">
                  <a16:creationId xmlns:a16="http://schemas.microsoft.com/office/drawing/2014/main" id="{169C79D4-55AD-DDF4-8023-D63CC5B615BB}"/>
                </a:ext>
              </a:extLst>
            </p:cNvPr>
            <p:cNvCxnSpPr/>
            <p:nvPr/>
          </p:nvCxnSpPr>
          <p:spPr>
            <a:xfrm>
              <a:off x="675825" y="1123120"/>
              <a:ext cx="306922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" name="Google Shape;273;p29">
              <a:extLst>
                <a:ext uri="{FF2B5EF4-FFF2-40B4-BE49-F238E27FC236}">
                  <a16:creationId xmlns:a16="http://schemas.microsoft.com/office/drawing/2014/main" id="{158758C0-D4AD-B977-B662-6D7B0D0B3EB2}"/>
                </a:ext>
              </a:extLst>
            </p:cNvPr>
            <p:cNvSpPr/>
            <p:nvPr/>
          </p:nvSpPr>
          <p:spPr>
            <a:xfrm>
              <a:off x="675825" y="1372141"/>
              <a:ext cx="462805" cy="482456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bg1"/>
                </a:solidFill>
              </a:endParaRPr>
            </a:p>
          </p:txBody>
        </p:sp>
        <p:sp>
          <p:nvSpPr>
            <p:cNvPr id="12" name="Google Shape;275;p29">
              <a:extLst>
                <a:ext uri="{FF2B5EF4-FFF2-40B4-BE49-F238E27FC236}">
                  <a16:creationId xmlns:a16="http://schemas.microsoft.com/office/drawing/2014/main" id="{60C8A9D4-1E62-66E0-7091-10EA4356D15E}"/>
                </a:ext>
              </a:extLst>
            </p:cNvPr>
            <p:cNvSpPr/>
            <p:nvPr/>
          </p:nvSpPr>
          <p:spPr>
            <a:xfrm>
              <a:off x="675825" y="2538699"/>
              <a:ext cx="462805" cy="482456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bg1"/>
                </a:solidFill>
              </a:endParaRPr>
            </a:p>
          </p:txBody>
        </p:sp>
        <p:sp>
          <p:nvSpPr>
            <p:cNvPr id="13" name="Google Shape;276;p29">
              <a:extLst>
                <a:ext uri="{FF2B5EF4-FFF2-40B4-BE49-F238E27FC236}">
                  <a16:creationId xmlns:a16="http://schemas.microsoft.com/office/drawing/2014/main" id="{7D67998C-730F-C15E-4B43-FD0715542D93}"/>
                </a:ext>
              </a:extLst>
            </p:cNvPr>
            <p:cNvSpPr/>
            <p:nvPr/>
          </p:nvSpPr>
          <p:spPr>
            <a:xfrm>
              <a:off x="675825" y="3705256"/>
              <a:ext cx="462805" cy="482456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bg1"/>
                </a:solidFill>
              </a:endParaRPr>
            </a:p>
          </p:txBody>
        </p:sp>
        <p:sp>
          <p:nvSpPr>
            <p:cNvPr id="14" name="Google Shape;770;p45">
              <a:extLst>
                <a:ext uri="{FF2B5EF4-FFF2-40B4-BE49-F238E27FC236}">
                  <a16:creationId xmlns:a16="http://schemas.microsoft.com/office/drawing/2014/main" id="{9276D4F6-B5BA-F752-BA67-E5D40E243A7B}"/>
                </a:ext>
              </a:extLst>
            </p:cNvPr>
            <p:cNvSpPr/>
            <p:nvPr/>
          </p:nvSpPr>
          <p:spPr>
            <a:xfrm>
              <a:off x="777487" y="1477187"/>
              <a:ext cx="273854" cy="256590"/>
            </a:xfrm>
            <a:custGeom>
              <a:avLst/>
              <a:gdLst/>
              <a:ahLst/>
              <a:cxnLst/>
              <a:rect l="l" t="t" r="r" b="b"/>
              <a:pathLst>
                <a:path w="10314" h="9391" extrusionOk="0">
                  <a:moveTo>
                    <a:pt x="5157" y="1"/>
                  </a:moveTo>
                  <a:cubicBezTo>
                    <a:pt x="4568" y="1"/>
                    <a:pt x="4086" y="482"/>
                    <a:pt x="4086" y="1071"/>
                  </a:cubicBezTo>
                  <a:cubicBezTo>
                    <a:pt x="4086" y="1553"/>
                    <a:pt x="4425" y="1963"/>
                    <a:pt x="4889" y="2088"/>
                  </a:cubicBezTo>
                  <a:lnTo>
                    <a:pt x="4889" y="3926"/>
                  </a:lnTo>
                  <a:cubicBezTo>
                    <a:pt x="4497" y="3997"/>
                    <a:pt x="4176" y="4229"/>
                    <a:pt x="3997" y="4550"/>
                  </a:cubicBezTo>
                  <a:lnTo>
                    <a:pt x="2284" y="3837"/>
                  </a:lnTo>
                  <a:cubicBezTo>
                    <a:pt x="2338" y="3373"/>
                    <a:pt x="2088" y="2891"/>
                    <a:pt x="1624" y="2695"/>
                  </a:cubicBezTo>
                  <a:cubicBezTo>
                    <a:pt x="1490" y="2643"/>
                    <a:pt x="1353" y="2618"/>
                    <a:pt x="1219" y="2618"/>
                  </a:cubicBezTo>
                  <a:cubicBezTo>
                    <a:pt x="798" y="2618"/>
                    <a:pt x="404" y="2860"/>
                    <a:pt x="214" y="3266"/>
                  </a:cubicBezTo>
                  <a:cubicBezTo>
                    <a:pt x="0" y="3819"/>
                    <a:pt x="250" y="4443"/>
                    <a:pt x="803" y="4675"/>
                  </a:cubicBezTo>
                  <a:cubicBezTo>
                    <a:pt x="932" y="4727"/>
                    <a:pt x="1067" y="4752"/>
                    <a:pt x="1201" y="4752"/>
                  </a:cubicBezTo>
                  <a:cubicBezTo>
                    <a:pt x="1529" y="4752"/>
                    <a:pt x="1849" y="4603"/>
                    <a:pt x="2052" y="4336"/>
                  </a:cubicBezTo>
                  <a:lnTo>
                    <a:pt x="3801" y="5050"/>
                  </a:lnTo>
                  <a:cubicBezTo>
                    <a:pt x="3801" y="5086"/>
                    <a:pt x="3801" y="5157"/>
                    <a:pt x="3801" y="5211"/>
                  </a:cubicBezTo>
                  <a:cubicBezTo>
                    <a:pt x="3801" y="5514"/>
                    <a:pt x="3890" y="5799"/>
                    <a:pt x="4051" y="6014"/>
                  </a:cubicBezTo>
                  <a:lnTo>
                    <a:pt x="2677" y="7423"/>
                  </a:lnTo>
                  <a:cubicBezTo>
                    <a:pt x="2506" y="7319"/>
                    <a:pt x="2313" y="7268"/>
                    <a:pt x="2122" y="7268"/>
                  </a:cubicBezTo>
                  <a:cubicBezTo>
                    <a:pt x="1854" y="7268"/>
                    <a:pt x="1590" y="7368"/>
                    <a:pt x="1392" y="7566"/>
                  </a:cubicBezTo>
                  <a:cubicBezTo>
                    <a:pt x="964" y="7994"/>
                    <a:pt x="964" y="8654"/>
                    <a:pt x="1392" y="9082"/>
                  </a:cubicBezTo>
                  <a:cubicBezTo>
                    <a:pt x="1597" y="9288"/>
                    <a:pt x="1869" y="9390"/>
                    <a:pt x="2141" y="9390"/>
                  </a:cubicBezTo>
                  <a:cubicBezTo>
                    <a:pt x="2414" y="9390"/>
                    <a:pt x="2686" y="9288"/>
                    <a:pt x="2891" y="9082"/>
                  </a:cubicBezTo>
                  <a:cubicBezTo>
                    <a:pt x="3230" y="8726"/>
                    <a:pt x="3283" y="8190"/>
                    <a:pt x="3051" y="7780"/>
                  </a:cubicBezTo>
                  <a:lnTo>
                    <a:pt x="4461" y="6370"/>
                  </a:lnTo>
                  <a:cubicBezTo>
                    <a:pt x="4657" y="6495"/>
                    <a:pt x="4889" y="6549"/>
                    <a:pt x="5121" y="6549"/>
                  </a:cubicBezTo>
                  <a:lnTo>
                    <a:pt x="5175" y="6549"/>
                  </a:lnTo>
                  <a:cubicBezTo>
                    <a:pt x="5407" y="6549"/>
                    <a:pt x="5639" y="6495"/>
                    <a:pt x="5853" y="6370"/>
                  </a:cubicBezTo>
                  <a:lnTo>
                    <a:pt x="7244" y="7780"/>
                  </a:lnTo>
                  <a:cubicBezTo>
                    <a:pt x="7013" y="8190"/>
                    <a:pt x="7066" y="8726"/>
                    <a:pt x="7405" y="9082"/>
                  </a:cubicBezTo>
                  <a:cubicBezTo>
                    <a:pt x="7619" y="9288"/>
                    <a:pt x="7896" y="9390"/>
                    <a:pt x="8170" y="9390"/>
                  </a:cubicBezTo>
                  <a:cubicBezTo>
                    <a:pt x="8444" y="9390"/>
                    <a:pt x="8716" y="9288"/>
                    <a:pt x="8922" y="9082"/>
                  </a:cubicBezTo>
                  <a:cubicBezTo>
                    <a:pt x="9332" y="8672"/>
                    <a:pt x="9332" y="7994"/>
                    <a:pt x="8922" y="7584"/>
                  </a:cubicBezTo>
                  <a:cubicBezTo>
                    <a:pt x="8720" y="7382"/>
                    <a:pt x="8450" y="7282"/>
                    <a:pt x="8174" y="7282"/>
                  </a:cubicBezTo>
                  <a:cubicBezTo>
                    <a:pt x="7985" y="7282"/>
                    <a:pt x="7793" y="7329"/>
                    <a:pt x="7619" y="7423"/>
                  </a:cubicBezTo>
                  <a:lnTo>
                    <a:pt x="6245" y="6031"/>
                  </a:lnTo>
                  <a:cubicBezTo>
                    <a:pt x="6406" y="5799"/>
                    <a:pt x="6513" y="5532"/>
                    <a:pt x="6513" y="5228"/>
                  </a:cubicBezTo>
                  <a:cubicBezTo>
                    <a:pt x="6513" y="5175"/>
                    <a:pt x="6513" y="5104"/>
                    <a:pt x="6495" y="5068"/>
                  </a:cubicBezTo>
                  <a:lnTo>
                    <a:pt x="8244" y="4336"/>
                  </a:lnTo>
                  <a:cubicBezTo>
                    <a:pt x="8450" y="4607"/>
                    <a:pt x="8777" y="4766"/>
                    <a:pt x="9118" y="4766"/>
                  </a:cubicBezTo>
                  <a:cubicBezTo>
                    <a:pt x="9249" y="4766"/>
                    <a:pt x="9382" y="4743"/>
                    <a:pt x="9510" y="4693"/>
                  </a:cubicBezTo>
                  <a:cubicBezTo>
                    <a:pt x="10046" y="4443"/>
                    <a:pt x="10313" y="3837"/>
                    <a:pt x="10081" y="3284"/>
                  </a:cubicBezTo>
                  <a:cubicBezTo>
                    <a:pt x="9906" y="2878"/>
                    <a:pt x="9504" y="2636"/>
                    <a:pt x="9079" y="2636"/>
                  </a:cubicBezTo>
                  <a:cubicBezTo>
                    <a:pt x="8944" y="2636"/>
                    <a:pt x="8806" y="2661"/>
                    <a:pt x="8672" y="2713"/>
                  </a:cubicBezTo>
                  <a:cubicBezTo>
                    <a:pt x="8226" y="2891"/>
                    <a:pt x="7958" y="3373"/>
                    <a:pt x="8030" y="3855"/>
                  </a:cubicBezTo>
                  <a:lnTo>
                    <a:pt x="6317" y="4568"/>
                  </a:lnTo>
                  <a:cubicBezTo>
                    <a:pt x="6120" y="4247"/>
                    <a:pt x="5781" y="3997"/>
                    <a:pt x="5407" y="3944"/>
                  </a:cubicBezTo>
                  <a:lnTo>
                    <a:pt x="5407" y="2088"/>
                  </a:lnTo>
                  <a:cubicBezTo>
                    <a:pt x="5871" y="1963"/>
                    <a:pt x="6210" y="1553"/>
                    <a:pt x="6210" y="1071"/>
                  </a:cubicBezTo>
                  <a:cubicBezTo>
                    <a:pt x="6210" y="482"/>
                    <a:pt x="5746" y="1"/>
                    <a:pt x="51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bg1"/>
                </a:solidFill>
              </a:endParaRPr>
            </a:p>
          </p:txBody>
        </p:sp>
        <p:grpSp>
          <p:nvGrpSpPr>
            <p:cNvPr id="15" name="Google Shape;816;p45">
              <a:extLst>
                <a:ext uri="{FF2B5EF4-FFF2-40B4-BE49-F238E27FC236}">
                  <a16:creationId xmlns:a16="http://schemas.microsoft.com/office/drawing/2014/main" id="{3CAB24F0-C60B-4A90-5838-7052666D656F}"/>
                </a:ext>
              </a:extLst>
            </p:cNvPr>
            <p:cNvGrpSpPr/>
            <p:nvPr/>
          </p:nvGrpSpPr>
          <p:grpSpPr>
            <a:xfrm>
              <a:off x="762187" y="3788570"/>
              <a:ext cx="283788" cy="315830"/>
              <a:chOff x="2405550" y="1181850"/>
              <a:chExt cx="243575" cy="259100"/>
            </a:xfrm>
            <a:solidFill>
              <a:schemeClr val="accent2"/>
            </a:solidFill>
          </p:grpSpPr>
          <p:sp>
            <p:nvSpPr>
              <p:cNvPr id="16" name="Google Shape;817;p45">
                <a:extLst>
                  <a:ext uri="{FF2B5EF4-FFF2-40B4-BE49-F238E27FC236}">
                    <a16:creationId xmlns:a16="http://schemas.microsoft.com/office/drawing/2014/main" id="{88A0CF52-22D3-5EAD-E82C-BE8B823DB316}"/>
                  </a:ext>
                </a:extLst>
              </p:cNvPr>
              <p:cNvSpPr/>
              <p:nvPr/>
            </p:nvSpPr>
            <p:spPr>
              <a:xfrm>
                <a:off x="2517500" y="1255000"/>
                <a:ext cx="134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18" extrusionOk="0">
                    <a:moveTo>
                      <a:pt x="269" y="0"/>
                    </a:moveTo>
                    <a:cubicBezTo>
                      <a:pt x="126" y="0"/>
                      <a:pt x="1" y="125"/>
                      <a:pt x="1" y="268"/>
                    </a:cubicBezTo>
                    <a:cubicBezTo>
                      <a:pt x="1" y="411"/>
                      <a:pt x="126" y="518"/>
                      <a:pt x="269" y="518"/>
                    </a:cubicBezTo>
                    <a:cubicBezTo>
                      <a:pt x="429" y="518"/>
                      <a:pt x="536" y="411"/>
                      <a:pt x="536" y="268"/>
                    </a:cubicBezTo>
                    <a:cubicBezTo>
                      <a:pt x="536" y="125"/>
                      <a:pt x="429" y="0"/>
                      <a:pt x="2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Google Shape;818;p45">
                <a:extLst>
                  <a:ext uri="{FF2B5EF4-FFF2-40B4-BE49-F238E27FC236}">
                    <a16:creationId xmlns:a16="http://schemas.microsoft.com/office/drawing/2014/main" id="{35D2E19C-2A9E-A150-F435-2712E6A2CF9E}"/>
                  </a:ext>
                </a:extLst>
              </p:cNvPr>
              <p:cNvSpPr/>
              <p:nvPr/>
            </p:nvSpPr>
            <p:spPr>
              <a:xfrm>
                <a:off x="2517500" y="1387925"/>
                <a:ext cx="13425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36" extrusionOk="0">
                    <a:moveTo>
                      <a:pt x="269" y="0"/>
                    </a:moveTo>
                    <a:cubicBezTo>
                      <a:pt x="126" y="0"/>
                      <a:pt x="1" y="125"/>
                      <a:pt x="1" y="268"/>
                    </a:cubicBezTo>
                    <a:cubicBezTo>
                      <a:pt x="1" y="411"/>
                      <a:pt x="126" y="536"/>
                      <a:pt x="269" y="536"/>
                    </a:cubicBezTo>
                    <a:cubicBezTo>
                      <a:pt x="429" y="536"/>
                      <a:pt x="536" y="411"/>
                      <a:pt x="536" y="268"/>
                    </a:cubicBezTo>
                    <a:cubicBezTo>
                      <a:pt x="536" y="125"/>
                      <a:pt x="429" y="0"/>
                      <a:pt x="26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Google Shape;819;p45">
                <a:extLst>
                  <a:ext uri="{FF2B5EF4-FFF2-40B4-BE49-F238E27FC236}">
                    <a16:creationId xmlns:a16="http://schemas.microsoft.com/office/drawing/2014/main" id="{03FAF225-0CEE-5DFF-FA92-6EFD6EAA69E4}"/>
                  </a:ext>
                </a:extLst>
              </p:cNvPr>
              <p:cNvSpPr/>
              <p:nvPr/>
            </p:nvSpPr>
            <p:spPr>
              <a:xfrm>
                <a:off x="2584425" y="1317900"/>
                <a:ext cx="12950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536" extrusionOk="0">
                    <a:moveTo>
                      <a:pt x="268" y="0"/>
                    </a:moveTo>
                    <a:cubicBezTo>
                      <a:pt x="125" y="0"/>
                      <a:pt x="0" y="125"/>
                      <a:pt x="0" y="268"/>
                    </a:cubicBezTo>
                    <a:cubicBezTo>
                      <a:pt x="0" y="428"/>
                      <a:pt x="125" y="535"/>
                      <a:pt x="268" y="535"/>
                    </a:cubicBezTo>
                    <a:cubicBezTo>
                      <a:pt x="411" y="535"/>
                      <a:pt x="518" y="428"/>
                      <a:pt x="518" y="268"/>
                    </a:cubicBezTo>
                    <a:cubicBezTo>
                      <a:pt x="518" y="125"/>
                      <a:pt x="411" y="0"/>
                      <a:pt x="2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Google Shape;820;p45">
                <a:extLst>
                  <a:ext uri="{FF2B5EF4-FFF2-40B4-BE49-F238E27FC236}">
                    <a16:creationId xmlns:a16="http://schemas.microsoft.com/office/drawing/2014/main" id="{D2D2167C-ABC9-5936-FD3A-9E70FACF6D83}"/>
                  </a:ext>
                </a:extLst>
              </p:cNvPr>
              <p:cNvSpPr/>
              <p:nvPr/>
            </p:nvSpPr>
            <p:spPr>
              <a:xfrm>
                <a:off x="2451050" y="1317900"/>
                <a:ext cx="13400" cy="1340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6" extrusionOk="0">
                    <a:moveTo>
                      <a:pt x="268" y="0"/>
                    </a:moveTo>
                    <a:cubicBezTo>
                      <a:pt x="125" y="0"/>
                      <a:pt x="0" y="125"/>
                      <a:pt x="0" y="268"/>
                    </a:cubicBezTo>
                    <a:cubicBezTo>
                      <a:pt x="0" y="428"/>
                      <a:pt x="125" y="535"/>
                      <a:pt x="268" y="535"/>
                    </a:cubicBezTo>
                    <a:cubicBezTo>
                      <a:pt x="429" y="535"/>
                      <a:pt x="536" y="428"/>
                      <a:pt x="536" y="268"/>
                    </a:cubicBezTo>
                    <a:cubicBezTo>
                      <a:pt x="536" y="125"/>
                      <a:pt x="429" y="0"/>
                      <a:pt x="2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Google Shape;821;p45">
                <a:extLst>
                  <a:ext uri="{FF2B5EF4-FFF2-40B4-BE49-F238E27FC236}">
                    <a16:creationId xmlns:a16="http://schemas.microsoft.com/office/drawing/2014/main" id="{6A01FD7E-9F14-FD9E-06D8-A6DC51DE1865}"/>
                  </a:ext>
                </a:extLst>
              </p:cNvPr>
              <p:cNvSpPr/>
              <p:nvPr/>
            </p:nvSpPr>
            <p:spPr>
              <a:xfrm>
                <a:off x="2517500" y="1278200"/>
                <a:ext cx="44650" cy="84325"/>
              </a:xfrm>
              <a:custGeom>
                <a:avLst/>
                <a:gdLst/>
                <a:ahLst/>
                <a:cxnLst/>
                <a:rect l="l" t="t" r="r" b="b"/>
                <a:pathLst>
                  <a:path w="1786" h="3373" extrusionOk="0">
                    <a:moveTo>
                      <a:pt x="1" y="0"/>
                    </a:moveTo>
                    <a:lnTo>
                      <a:pt x="1" y="1856"/>
                    </a:lnTo>
                    <a:cubicBezTo>
                      <a:pt x="1" y="1927"/>
                      <a:pt x="37" y="1999"/>
                      <a:pt x="90" y="2052"/>
                    </a:cubicBezTo>
                    <a:lnTo>
                      <a:pt x="1411" y="3372"/>
                    </a:lnTo>
                    <a:lnTo>
                      <a:pt x="1785" y="2998"/>
                    </a:lnTo>
                    <a:lnTo>
                      <a:pt x="536" y="1767"/>
                    </a:lnTo>
                    <a:lnTo>
                      <a:pt x="53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Google Shape;822;p45">
                <a:extLst>
                  <a:ext uri="{FF2B5EF4-FFF2-40B4-BE49-F238E27FC236}">
                    <a16:creationId xmlns:a16="http://schemas.microsoft.com/office/drawing/2014/main" id="{F0FF28C4-0B51-89DC-3762-92DFAE91F0DE}"/>
                  </a:ext>
                </a:extLst>
              </p:cNvPr>
              <p:cNvSpPr/>
              <p:nvPr/>
            </p:nvSpPr>
            <p:spPr>
              <a:xfrm>
                <a:off x="2405550" y="1181850"/>
                <a:ext cx="243575" cy="259100"/>
              </a:xfrm>
              <a:custGeom>
                <a:avLst/>
                <a:gdLst/>
                <a:ahLst/>
                <a:cxnLst/>
                <a:rect l="l" t="t" r="r" b="b"/>
                <a:pathLst>
                  <a:path w="9743" h="10364" extrusionOk="0">
                    <a:moveTo>
                      <a:pt x="4747" y="2123"/>
                    </a:moveTo>
                    <a:cubicBezTo>
                      <a:pt x="6816" y="2123"/>
                      <a:pt x="8476" y="3783"/>
                      <a:pt x="8476" y="5853"/>
                    </a:cubicBezTo>
                    <a:cubicBezTo>
                      <a:pt x="8476" y="7904"/>
                      <a:pt x="6816" y="9564"/>
                      <a:pt x="4747" y="9564"/>
                    </a:cubicBezTo>
                    <a:cubicBezTo>
                      <a:pt x="2695" y="9564"/>
                      <a:pt x="1017" y="7904"/>
                      <a:pt x="1017" y="5853"/>
                    </a:cubicBezTo>
                    <a:cubicBezTo>
                      <a:pt x="1017" y="3783"/>
                      <a:pt x="2695" y="2123"/>
                      <a:pt x="4747" y="2123"/>
                    </a:cubicBezTo>
                    <a:close/>
                    <a:moveTo>
                      <a:pt x="3159" y="0"/>
                    </a:moveTo>
                    <a:lnTo>
                      <a:pt x="3159" y="785"/>
                    </a:lnTo>
                    <a:lnTo>
                      <a:pt x="4354" y="785"/>
                    </a:lnTo>
                    <a:lnTo>
                      <a:pt x="4354" y="1338"/>
                    </a:lnTo>
                    <a:cubicBezTo>
                      <a:pt x="2249" y="1517"/>
                      <a:pt x="536" y="3158"/>
                      <a:pt x="268" y="5282"/>
                    </a:cubicBezTo>
                    <a:cubicBezTo>
                      <a:pt x="0" y="7387"/>
                      <a:pt x="1249" y="9403"/>
                      <a:pt x="3248" y="10099"/>
                    </a:cubicBezTo>
                    <a:cubicBezTo>
                      <a:pt x="3752" y="10278"/>
                      <a:pt x="4268" y="10363"/>
                      <a:pt x="4777" y="10363"/>
                    </a:cubicBezTo>
                    <a:cubicBezTo>
                      <a:pt x="6303" y="10363"/>
                      <a:pt x="7762" y="9591"/>
                      <a:pt x="8618" y="8226"/>
                    </a:cubicBezTo>
                    <a:cubicBezTo>
                      <a:pt x="9743" y="6424"/>
                      <a:pt x="9421" y="4086"/>
                      <a:pt x="7923" y="2605"/>
                    </a:cubicBezTo>
                    <a:lnTo>
                      <a:pt x="8315" y="2213"/>
                    </a:lnTo>
                    <a:cubicBezTo>
                      <a:pt x="8458" y="2052"/>
                      <a:pt x="8458" y="1802"/>
                      <a:pt x="8297" y="1642"/>
                    </a:cubicBezTo>
                    <a:cubicBezTo>
                      <a:pt x="8221" y="1566"/>
                      <a:pt x="8115" y="1525"/>
                      <a:pt x="8009" y="1525"/>
                    </a:cubicBezTo>
                    <a:cubicBezTo>
                      <a:pt x="7914" y="1525"/>
                      <a:pt x="7819" y="1557"/>
                      <a:pt x="7744" y="1624"/>
                    </a:cubicBezTo>
                    <a:lnTo>
                      <a:pt x="7280" y="2088"/>
                    </a:lnTo>
                    <a:cubicBezTo>
                      <a:pt x="6656" y="1677"/>
                      <a:pt x="5924" y="1410"/>
                      <a:pt x="5157" y="1356"/>
                    </a:cubicBezTo>
                    <a:lnTo>
                      <a:pt x="5157" y="785"/>
                    </a:lnTo>
                    <a:lnTo>
                      <a:pt x="6352" y="785"/>
                    </a:lnTo>
                    <a:lnTo>
                      <a:pt x="635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Google Shape;827;p45">
              <a:extLst>
                <a:ext uri="{FF2B5EF4-FFF2-40B4-BE49-F238E27FC236}">
                  <a16:creationId xmlns:a16="http://schemas.microsoft.com/office/drawing/2014/main" id="{B9FE3A8B-2F90-540A-CF0B-55BF770EF2E7}"/>
                </a:ext>
              </a:extLst>
            </p:cNvPr>
            <p:cNvGrpSpPr/>
            <p:nvPr/>
          </p:nvGrpSpPr>
          <p:grpSpPr>
            <a:xfrm>
              <a:off x="804173" y="2648808"/>
              <a:ext cx="208196" cy="271972"/>
              <a:chOff x="3741066" y="1171574"/>
              <a:chExt cx="172650" cy="279726"/>
            </a:xfrm>
            <a:solidFill>
              <a:schemeClr val="accent2"/>
            </a:solidFill>
          </p:grpSpPr>
          <p:sp>
            <p:nvSpPr>
              <p:cNvPr id="23" name="Google Shape;828;p45">
                <a:extLst>
                  <a:ext uri="{FF2B5EF4-FFF2-40B4-BE49-F238E27FC236}">
                    <a16:creationId xmlns:a16="http://schemas.microsoft.com/office/drawing/2014/main" id="{CDC73985-D8A1-9CDD-1E2A-C367127547AD}"/>
                  </a:ext>
                </a:extLst>
              </p:cNvPr>
              <p:cNvSpPr/>
              <p:nvPr/>
            </p:nvSpPr>
            <p:spPr>
              <a:xfrm>
                <a:off x="3784350" y="1364725"/>
                <a:ext cx="861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786" extrusionOk="0">
                    <a:moveTo>
                      <a:pt x="393" y="1"/>
                    </a:moveTo>
                    <a:cubicBezTo>
                      <a:pt x="161" y="1"/>
                      <a:pt x="0" y="161"/>
                      <a:pt x="0" y="393"/>
                    </a:cubicBezTo>
                    <a:cubicBezTo>
                      <a:pt x="0" y="625"/>
                      <a:pt x="161" y="786"/>
                      <a:pt x="393" y="786"/>
                    </a:cubicBezTo>
                    <a:lnTo>
                      <a:pt x="3051" y="786"/>
                    </a:lnTo>
                    <a:cubicBezTo>
                      <a:pt x="3283" y="786"/>
                      <a:pt x="3444" y="625"/>
                      <a:pt x="3444" y="393"/>
                    </a:cubicBezTo>
                    <a:cubicBezTo>
                      <a:pt x="3444" y="161"/>
                      <a:pt x="3283" y="1"/>
                      <a:pt x="30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Google Shape;829;p45">
                <a:extLst>
                  <a:ext uri="{FF2B5EF4-FFF2-40B4-BE49-F238E27FC236}">
                    <a16:creationId xmlns:a16="http://schemas.microsoft.com/office/drawing/2014/main" id="{D6FCC23D-A415-4F27-A1B4-906C15A4CBA1}"/>
                  </a:ext>
                </a:extLst>
              </p:cNvPr>
              <p:cNvSpPr/>
              <p:nvPr/>
            </p:nvSpPr>
            <p:spPr>
              <a:xfrm>
                <a:off x="3784350" y="1397750"/>
                <a:ext cx="861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803" extrusionOk="0">
                    <a:moveTo>
                      <a:pt x="393" y="0"/>
                    </a:moveTo>
                    <a:cubicBezTo>
                      <a:pt x="161" y="0"/>
                      <a:pt x="0" y="178"/>
                      <a:pt x="0" y="410"/>
                    </a:cubicBezTo>
                    <a:cubicBezTo>
                      <a:pt x="0" y="642"/>
                      <a:pt x="161" y="803"/>
                      <a:pt x="393" y="803"/>
                    </a:cubicBezTo>
                    <a:lnTo>
                      <a:pt x="3051" y="803"/>
                    </a:lnTo>
                    <a:cubicBezTo>
                      <a:pt x="3283" y="803"/>
                      <a:pt x="3444" y="642"/>
                      <a:pt x="3444" y="410"/>
                    </a:cubicBezTo>
                    <a:cubicBezTo>
                      <a:pt x="3444" y="178"/>
                      <a:pt x="3283" y="0"/>
                      <a:pt x="30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Google Shape;830;p45">
                <a:extLst>
                  <a:ext uri="{FF2B5EF4-FFF2-40B4-BE49-F238E27FC236}">
                    <a16:creationId xmlns:a16="http://schemas.microsoft.com/office/drawing/2014/main" id="{414F6AE1-71C4-02EA-43F5-37D0B764B629}"/>
                  </a:ext>
                </a:extLst>
              </p:cNvPr>
              <p:cNvSpPr/>
              <p:nvPr/>
            </p:nvSpPr>
            <p:spPr>
              <a:xfrm>
                <a:off x="3805750" y="1431200"/>
                <a:ext cx="433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804" extrusionOk="0">
                    <a:moveTo>
                      <a:pt x="1" y="0"/>
                    </a:moveTo>
                    <a:cubicBezTo>
                      <a:pt x="36" y="446"/>
                      <a:pt x="411" y="803"/>
                      <a:pt x="857" y="803"/>
                    </a:cubicBezTo>
                    <a:cubicBezTo>
                      <a:pt x="1321" y="803"/>
                      <a:pt x="1696" y="446"/>
                      <a:pt x="17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Google Shape;831;p45">
                <a:extLst>
                  <a:ext uri="{FF2B5EF4-FFF2-40B4-BE49-F238E27FC236}">
                    <a16:creationId xmlns:a16="http://schemas.microsoft.com/office/drawing/2014/main" id="{F0FEF9C6-4FC0-5D9C-DF7B-78748D017D2E}"/>
                  </a:ext>
                </a:extLst>
              </p:cNvPr>
              <p:cNvSpPr/>
              <p:nvPr/>
            </p:nvSpPr>
            <p:spPr>
              <a:xfrm>
                <a:off x="3741066" y="1171574"/>
                <a:ext cx="172650" cy="179800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7192" extrusionOk="0">
                    <a:moveTo>
                      <a:pt x="3462" y="786"/>
                    </a:moveTo>
                    <a:cubicBezTo>
                      <a:pt x="4907" y="804"/>
                      <a:pt x="6103" y="1963"/>
                      <a:pt x="6120" y="3427"/>
                    </a:cubicBezTo>
                    <a:lnTo>
                      <a:pt x="6120" y="3534"/>
                    </a:lnTo>
                    <a:lnTo>
                      <a:pt x="6103" y="3534"/>
                    </a:lnTo>
                    <a:cubicBezTo>
                      <a:pt x="6103" y="3855"/>
                      <a:pt x="6031" y="4176"/>
                      <a:pt x="5924" y="4461"/>
                    </a:cubicBezTo>
                    <a:cubicBezTo>
                      <a:pt x="5817" y="4729"/>
                      <a:pt x="5674" y="4979"/>
                      <a:pt x="5478" y="5193"/>
                    </a:cubicBezTo>
                    <a:cubicBezTo>
                      <a:pt x="5175" y="5568"/>
                      <a:pt x="4907" y="5960"/>
                      <a:pt x="4711" y="6388"/>
                    </a:cubicBezTo>
                    <a:lnTo>
                      <a:pt x="2213" y="6388"/>
                    </a:lnTo>
                    <a:cubicBezTo>
                      <a:pt x="1999" y="5960"/>
                      <a:pt x="1731" y="5568"/>
                      <a:pt x="1446" y="5193"/>
                    </a:cubicBezTo>
                    <a:cubicBezTo>
                      <a:pt x="1249" y="4979"/>
                      <a:pt x="1107" y="4729"/>
                      <a:pt x="1000" y="4461"/>
                    </a:cubicBezTo>
                    <a:cubicBezTo>
                      <a:pt x="875" y="4176"/>
                      <a:pt x="821" y="3855"/>
                      <a:pt x="803" y="3534"/>
                    </a:cubicBezTo>
                    <a:lnTo>
                      <a:pt x="803" y="3427"/>
                    </a:lnTo>
                    <a:cubicBezTo>
                      <a:pt x="839" y="1981"/>
                      <a:pt x="2017" y="804"/>
                      <a:pt x="3462" y="786"/>
                    </a:cubicBezTo>
                    <a:close/>
                    <a:moveTo>
                      <a:pt x="3444" y="1"/>
                    </a:moveTo>
                    <a:cubicBezTo>
                      <a:pt x="1570" y="19"/>
                      <a:pt x="36" y="1535"/>
                      <a:pt x="0" y="3427"/>
                    </a:cubicBezTo>
                    <a:lnTo>
                      <a:pt x="0" y="3551"/>
                    </a:lnTo>
                    <a:cubicBezTo>
                      <a:pt x="18" y="3962"/>
                      <a:pt x="90" y="4354"/>
                      <a:pt x="232" y="4747"/>
                    </a:cubicBezTo>
                    <a:cubicBezTo>
                      <a:pt x="393" y="5104"/>
                      <a:pt x="589" y="5443"/>
                      <a:pt x="839" y="5728"/>
                    </a:cubicBezTo>
                    <a:cubicBezTo>
                      <a:pt x="1160" y="6067"/>
                      <a:pt x="1499" y="6763"/>
                      <a:pt x="1642" y="7049"/>
                    </a:cubicBezTo>
                    <a:cubicBezTo>
                      <a:pt x="1695" y="7138"/>
                      <a:pt x="1785" y="7191"/>
                      <a:pt x="1892" y="7191"/>
                    </a:cubicBezTo>
                    <a:lnTo>
                      <a:pt x="5014" y="7191"/>
                    </a:lnTo>
                    <a:cubicBezTo>
                      <a:pt x="5121" y="7191"/>
                      <a:pt x="5228" y="7138"/>
                      <a:pt x="5264" y="7049"/>
                    </a:cubicBezTo>
                    <a:cubicBezTo>
                      <a:pt x="5407" y="6763"/>
                      <a:pt x="5746" y="6067"/>
                      <a:pt x="6085" y="5728"/>
                    </a:cubicBezTo>
                    <a:cubicBezTo>
                      <a:pt x="6317" y="5443"/>
                      <a:pt x="6549" y="5104"/>
                      <a:pt x="6673" y="4747"/>
                    </a:cubicBezTo>
                    <a:cubicBezTo>
                      <a:pt x="6816" y="4354"/>
                      <a:pt x="6905" y="3962"/>
                      <a:pt x="6905" y="3551"/>
                    </a:cubicBezTo>
                    <a:lnTo>
                      <a:pt x="6905" y="3427"/>
                    </a:lnTo>
                    <a:cubicBezTo>
                      <a:pt x="6870" y="1535"/>
                      <a:pt x="5353" y="19"/>
                      <a:pt x="34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657412" y="3649013"/>
            <a:ext cx="1448386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Kalender</a:t>
            </a:r>
            <a:endParaRPr sz="1800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46" name="Google Shape;240;p27">
            <a:extLst>
              <a:ext uri="{FF2B5EF4-FFF2-40B4-BE49-F238E27FC236}">
                <a16:creationId xmlns:a16="http://schemas.microsoft.com/office/drawing/2014/main" id="{2444D391-FE23-D4ED-425C-DBC8DF7D3D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214" y="484353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Apa saja fiturnya?</a:t>
            </a:r>
            <a:endParaRPr dirty="0"/>
          </a:p>
        </p:txBody>
      </p:sp>
      <p:cxnSp>
        <p:nvCxnSpPr>
          <p:cNvPr id="247" name="Google Shape;246;p27">
            <a:extLst>
              <a:ext uri="{FF2B5EF4-FFF2-40B4-BE49-F238E27FC236}">
                <a16:creationId xmlns:a16="http://schemas.microsoft.com/office/drawing/2014/main" id="{3A3E6055-0376-9A9E-0CD6-437B63CCE64E}"/>
              </a:ext>
            </a:extLst>
          </p:cNvPr>
          <p:cNvCxnSpPr>
            <a:cxnSpLocks/>
          </p:cNvCxnSpPr>
          <p:nvPr/>
        </p:nvCxnSpPr>
        <p:spPr>
          <a:xfrm>
            <a:off x="515776" y="1162549"/>
            <a:ext cx="543901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0" name="Google Shape;283;p20">
            <a:extLst>
              <a:ext uri="{FF2B5EF4-FFF2-40B4-BE49-F238E27FC236}">
                <a16:creationId xmlns:a16="http://schemas.microsoft.com/office/drawing/2014/main" id="{DDAE205F-3B52-9E23-D73F-07ADF83D7D64}"/>
              </a:ext>
            </a:extLst>
          </p:cNvPr>
          <p:cNvSpPr txBox="1"/>
          <p:nvPr/>
        </p:nvSpPr>
        <p:spPr>
          <a:xfrm>
            <a:off x="616983" y="4000790"/>
            <a:ext cx="1598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Autofit/>
          </a:bodyPr>
          <a:lstStyle/>
          <a:p>
            <a:pPr marL="0" marR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Menampilkan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tanggal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jadwal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kegiatan</a:t>
            </a:r>
            <a:endParaRPr sz="1600" dirty="0">
              <a:solidFill>
                <a:schemeClr val="bg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251" name="Google Shape;116;p18">
            <a:extLst>
              <a:ext uri="{FF2B5EF4-FFF2-40B4-BE49-F238E27FC236}">
                <a16:creationId xmlns:a16="http://schemas.microsoft.com/office/drawing/2014/main" id="{56C63898-6CF6-D293-EDAD-024B21809D57}"/>
              </a:ext>
            </a:extLst>
          </p:cNvPr>
          <p:cNvSpPr txBox="1"/>
          <p:nvPr/>
        </p:nvSpPr>
        <p:spPr>
          <a:xfrm>
            <a:off x="3519793" y="3806889"/>
            <a:ext cx="1750537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Penambahan</a:t>
            </a:r>
            <a:r>
              <a:rPr lang="en-US" sz="1800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Jadwal</a:t>
            </a:r>
            <a:endParaRPr lang="en-US" sz="1800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E6F98B98-82B7-F3A2-D4DB-46EAFAEA9FDD}"/>
              </a:ext>
            </a:extLst>
          </p:cNvPr>
          <p:cNvGrpSpPr/>
          <p:nvPr/>
        </p:nvGrpSpPr>
        <p:grpSpPr>
          <a:xfrm>
            <a:off x="546214" y="2069420"/>
            <a:ext cx="7645436" cy="1613883"/>
            <a:chOff x="952350" y="1720019"/>
            <a:chExt cx="7239300" cy="1813166"/>
          </a:xfrm>
        </p:grpSpPr>
        <p:sp>
          <p:nvSpPr>
            <p:cNvPr id="139" name="Google Shape;139;p18"/>
            <p:cNvSpPr/>
            <p:nvPr/>
          </p:nvSpPr>
          <p:spPr>
            <a:xfrm>
              <a:off x="5339275" y="2142985"/>
              <a:ext cx="1390200" cy="13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6801450" y="2142985"/>
              <a:ext cx="1390200" cy="13902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" name="Google Shape;144;p18"/>
            <p:cNvCxnSpPr/>
            <p:nvPr/>
          </p:nvCxnSpPr>
          <p:spPr>
            <a:xfrm>
              <a:off x="6461497" y="2837785"/>
              <a:ext cx="629700" cy="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7" name="Google Shape;197;p18"/>
            <p:cNvGrpSpPr/>
            <p:nvPr/>
          </p:nvGrpSpPr>
          <p:grpSpPr>
            <a:xfrm>
              <a:off x="7324415" y="2700915"/>
              <a:ext cx="344248" cy="254688"/>
              <a:chOff x="1821465" y="2495702"/>
              <a:chExt cx="365988" cy="270801"/>
            </a:xfrm>
          </p:grpSpPr>
          <p:sp>
            <p:nvSpPr>
              <p:cNvPr id="198" name="Google Shape;198;p18"/>
              <p:cNvSpPr/>
              <p:nvPr/>
            </p:nvSpPr>
            <p:spPr>
              <a:xfrm>
                <a:off x="1822619" y="2495702"/>
                <a:ext cx="364834" cy="194725"/>
              </a:xfrm>
              <a:custGeom>
                <a:avLst/>
                <a:gdLst/>
                <a:ahLst/>
                <a:cxnLst/>
                <a:rect l="l" t="t" r="r" b="b"/>
                <a:pathLst>
                  <a:path w="13917" h="7428" extrusionOk="0">
                    <a:moveTo>
                      <a:pt x="5620" y="0"/>
                    </a:moveTo>
                    <a:cubicBezTo>
                      <a:pt x="4319" y="0"/>
                      <a:pt x="3029" y="789"/>
                      <a:pt x="2599" y="2260"/>
                    </a:cubicBezTo>
                    <a:lnTo>
                      <a:pt x="2584" y="2260"/>
                    </a:lnTo>
                    <a:cubicBezTo>
                      <a:pt x="1155" y="2260"/>
                      <a:pt x="0" y="3415"/>
                      <a:pt x="0" y="4844"/>
                    </a:cubicBezTo>
                    <a:cubicBezTo>
                      <a:pt x="0" y="6258"/>
                      <a:pt x="1155" y="7413"/>
                      <a:pt x="2584" y="7428"/>
                    </a:cubicBezTo>
                    <a:lnTo>
                      <a:pt x="11780" y="7428"/>
                    </a:lnTo>
                    <a:cubicBezTo>
                      <a:pt x="12963" y="7428"/>
                      <a:pt x="13916" y="6460"/>
                      <a:pt x="13916" y="5291"/>
                    </a:cubicBezTo>
                    <a:cubicBezTo>
                      <a:pt x="13916" y="4108"/>
                      <a:pt x="12963" y="3155"/>
                      <a:pt x="11780" y="3155"/>
                    </a:cubicBezTo>
                    <a:lnTo>
                      <a:pt x="11794" y="3140"/>
                    </a:lnTo>
                    <a:cubicBezTo>
                      <a:pt x="11707" y="3140"/>
                      <a:pt x="11635" y="3155"/>
                      <a:pt x="11563" y="3155"/>
                    </a:cubicBezTo>
                    <a:cubicBezTo>
                      <a:pt x="11216" y="2055"/>
                      <a:pt x="10191" y="1345"/>
                      <a:pt x="9092" y="1345"/>
                    </a:cubicBezTo>
                    <a:cubicBezTo>
                      <a:pt x="8820" y="1345"/>
                      <a:pt x="8544" y="1389"/>
                      <a:pt x="8272" y="1480"/>
                    </a:cubicBezTo>
                    <a:cubicBezTo>
                      <a:pt x="7647" y="477"/>
                      <a:pt x="6630" y="0"/>
                      <a:pt x="56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8"/>
              <p:cNvSpPr/>
              <p:nvPr/>
            </p:nvSpPr>
            <p:spPr>
              <a:xfrm>
                <a:off x="1821465" y="2554922"/>
                <a:ext cx="333062" cy="135138"/>
              </a:xfrm>
              <a:custGeom>
                <a:avLst/>
                <a:gdLst/>
                <a:ahLst/>
                <a:cxnLst/>
                <a:rect l="l" t="t" r="r" b="b"/>
                <a:pathLst>
                  <a:path w="12705" h="5155" extrusionOk="0">
                    <a:moveTo>
                      <a:pt x="2513" y="1"/>
                    </a:moveTo>
                    <a:lnTo>
                      <a:pt x="2513" y="1"/>
                    </a:lnTo>
                    <a:cubicBezTo>
                      <a:pt x="1098" y="59"/>
                      <a:pt x="1" y="1242"/>
                      <a:pt x="44" y="2657"/>
                    </a:cubicBezTo>
                    <a:cubicBezTo>
                      <a:pt x="88" y="4072"/>
                      <a:pt x="1300" y="5154"/>
                      <a:pt x="2715" y="5154"/>
                    </a:cubicBezTo>
                    <a:lnTo>
                      <a:pt x="12011" y="5154"/>
                    </a:lnTo>
                    <a:cubicBezTo>
                      <a:pt x="12704" y="5096"/>
                      <a:pt x="12646" y="4028"/>
                      <a:pt x="11939" y="4028"/>
                    </a:cubicBezTo>
                    <a:lnTo>
                      <a:pt x="10149" y="4028"/>
                    </a:lnTo>
                    <a:cubicBezTo>
                      <a:pt x="10019" y="4028"/>
                      <a:pt x="9918" y="3927"/>
                      <a:pt x="9918" y="3812"/>
                    </a:cubicBezTo>
                    <a:lnTo>
                      <a:pt x="9918" y="3090"/>
                    </a:lnTo>
                    <a:cubicBezTo>
                      <a:pt x="9918" y="2859"/>
                      <a:pt x="9831" y="2628"/>
                      <a:pt x="9658" y="2455"/>
                    </a:cubicBezTo>
                    <a:lnTo>
                      <a:pt x="8345" y="1141"/>
                    </a:lnTo>
                    <a:cubicBezTo>
                      <a:pt x="8186" y="982"/>
                      <a:pt x="7955" y="881"/>
                      <a:pt x="7709" y="881"/>
                    </a:cubicBezTo>
                    <a:lnTo>
                      <a:pt x="4750" y="881"/>
                    </a:lnTo>
                    <a:cubicBezTo>
                      <a:pt x="4389" y="881"/>
                      <a:pt x="4086" y="1185"/>
                      <a:pt x="4086" y="1560"/>
                    </a:cubicBezTo>
                    <a:lnTo>
                      <a:pt x="4086" y="3653"/>
                    </a:lnTo>
                    <a:cubicBezTo>
                      <a:pt x="4086" y="3771"/>
                      <a:pt x="3979" y="3870"/>
                      <a:pt x="3861" y="3870"/>
                    </a:cubicBezTo>
                    <a:cubicBezTo>
                      <a:pt x="3836" y="3870"/>
                      <a:pt x="3809" y="3865"/>
                      <a:pt x="3783" y="3855"/>
                    </a:cubicBezTo>
                    <a:cubicBezTo>
                      <a:pt x="2181" y="3307"/>
                      <a:pt x="1560" y="1387"/>
                      <a:pt x="2513" y="1"/>
                    </a:cubicBezTo>
                    <a:close/>
                  </a:path>
                </a:pathLst>
              </a:custGeom>
              <a:solidFill>
                <a:srgbClr val="000607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8"/>
              <p:cNvSpPr/>
              <p:nvPr/>
            </p:nvSpPr>
            <p:spPr>
              <a:xfrm>
                <a:off x="1940298" y="2589735"/>
                <a:ext cx="129450" cy="176768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6743" extrusionOk="0">
                    <a:moveTo>
                      <a:pt x="232" y="1"/>
                    </a:moveTo>
                    <a:cubicBezTo>
                      <a:pt x="102" y="1"/>
                      <a:pt x="1" y="102"/>
                      <a:pt x="1" y="232"/>
                    </a:cubicBezTo>
                    <a:lnTo>
                      <a:pt x="1" y="6526"/>
                    </a:lnTo>
                    <a:cubicBezTo>
                      <a:pt x="1" y="6641"/>
                      <a:pt x="102" y="6742"/>
                      <a:pt x="232" y="6742"/>
                    </a:cubicBezTo>
                    <a:lnTo>
                      <a:pt x="4721" y="6742"/>
                    </a:lnTo>
                    <a:cubicBezTo>
                      <a:pt x="4837" y="6742"/>
                      <a:pt x="4938" y="6641"/>
                      <a:pt x="4938" y="6526"/>
                    </a:cubicBezTo>
                    <a:lnTo>
                      <a:pt x="4938" y="1762"/>
                    </a:lnTo>
                    <a:cubicBezTo>
                      <a:pt x="4938" y="1646"/>
                      <a:pt x="4894" y="1531"/>
                      <a:pt x="4808" y="1444"/>
                    </a:cubicBezTo>
                    <a:lnTo>
                      <a:pt x="3508" y="131"/>
                    </a:lnTo>
                    <a:cubicBezTo>
                      <a:pt x="3422" y="59"/>
                      <a:pt x="3306" y="1"/>
                      <a:pt x="3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8"/>
              <p:cNvSpPr/>
              <p:nvPr/>
            </p:nvSpPr>
            <p:spPr>
              <a:xfrm>
                <a:off x="1971546" y="2659100"/>
                <a:ext cx="67608" cy="79012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3014" extrusionOk="0">
                    <a:moveTo>
                      <a:pt x="1277" y="0"/>
                    </a:moveTo>
                    <a:cubicBezTo>
                      <a:pt x="1198" y="0"/>
                      <a:pt x="1118" y="33"/>
                      <a:pt x="1061" y="98"/>
                    </a:cubicBezTo>
                    <a:lnTo>
                      <a:pt x="151" y="1224"/>
                    </a:lnTo>
                    <a:cubicBezTo>
                      <a:pt x="0" y="1439"/>
                      <a:pt x="187" y="1678"/>
                      <a:pt x="393" y="1678"/>
                    </a:cubicBezTo>
                    <a:cubicBezTo>
                      <a:pt x="464" y="1678"/>
                      <a:pt x="536" y="1650"/>
                      <a:pt x="599" y="1584"/>
                    </a:cubicBezTo>
                    <a:lnTo>
                      <a:pt x="988" y="1079"/>
                    </a:lnTo>
                    <a:lnTo>
                      <a:pt x="988" y="2754"/>
                    </a:lnTo>
                    <a:cubicBezTo>
                      <a:pt x="1003" y="2927"/>
                      <a:pt x="1136" y="3014"/>
                      <a:pt x="1270" y="3014"/>
                    </a:cubicBezTo>
                    <a:cubicBezTo>
                      <a:pt x="1403" y="3014"/>
                      <a:pt x="1537" y="2927"/>
                      <a:pt x="1551" y="2754"/>
                    </a:cubicBezTo>
                    <a:lnTo>
                      <a:pt x="1551" y="1079"/>
                    </a:lnTo>
                    <a:lnTo>
                      <a:pt x="1956" y="1570"/>
                    </a:lnTo>
                    <a:cubicBezTo>
                      <a:pt x="2018" y="1656"/>
                      <a:pt x="2097" y="1691"/>
                      <a:pt x="2175" y="1691"/>
                    </a:cubicBezTo>
                    <a:cubicBezTo>
                      <a:pt x="2384" y="1691"/>
                      <a:pt x="2578" y="1434"/>
                      <a:pt x="2389" y="1224"/>
                    </a:cubicBezTo>
                    <a:lnTo>
                      <a:pt x="2403" y="1224"/>
                    </a:lnTo>
                    <a:lnTo>
                      <a:pt x="1494" y="98"/>
                    </a:lnTo>
                    <a:cubicBezTo>
                      <a:pt x="1436" y="33"/>
                      <a:pt x="1357" y="0"/>
                      <a:pt x="12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8"/>
              <p:cNvSpPr/>
              <p:nvPr/>
            </p:nvSpPr>
            <p:spPr>
              <a:xfrm>
                <a:off x="1972464" y="2513292"/>
                <a:ext cx="53767" cy="37120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416" extrusionOk="0">
                    <a:moveTo>
                      <a:pt x="405" y="1"/>
                    </a:moveTo>
                    <a:cubicBezTo>
                      <a:pt x="87" y="1"/>
                      <a:pt x="1" y="420"/>
                      <a:pt x="289" y="549"/>
                    </a:cubicBezTo>
                    <a:cubicBezTo>
                      <a:pt x="766" y="636"/>
                      <a:pt x="1184" y="910"/>
                      <a:pt x="1473" y="1286"/>
                    </a:cubicBezTo>
                    <a:cubicBezTo>
                      <a:pt x="1516" y="1358"/>
                      <a:pt x="1603" y="1401"/>
                      <a:pt x="1690" y="1401"/>
                    </a:cubicBezTo>
                    <a:lnTo>
                      <a:pt x="1690" y="1416"/>
                    </a:lnTo>
                    <a:cubicBezTo>
                      <a:pt x="1921" y="1401"/>
                      <a:pt x="2051" y="1141"/>
                      <a:pt x="1921" y="968"/>
                    </a:cubicBezTo>
                    <a:cubicBezTo>
                      <a:pt x="1545" y="463"/>
                      <a:pt x="1011" y="131"/>
                      <a:pt x="405" y="1"/>
                    </a:cubicBezTo>
                    <a:close/>
                  </a:path>
                </a:pathLst>
              </a:custGeom>
              <a:solidFill>
                <a:srgbClr val="000607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8"/>
              <p:cNvSpPr/>
              <p:nvPr/>
            </p:nvSpPr>
            <p:spPr>
              <a:xfrm>
                <a:off x="2065973" y="2549521"/>
                <a:ext cx="43124" cy="36098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377" extrusionOk="0">
                    <a:moveTo>
                      <a:pt x="379" y="1"/>
                    </a:moveTo>
                    <a:cubicBezTo>
                      <a:pt x="138" y="1"/>
                      <a:pt x="0" y="488"/>
                      <a:pt x="274" y="553"/>
                    </a:cubicBezTo>
                    <a:cubicBezTo>
                      <a:pt x="606" y="669"/>
                      <a:pt x="894" y="914"/>
                      <a:pt x="1053" y="1217"/>
                    </a:cubicBezTo>
                    <a:cubicBezTo>
                      <a:pt x="1096" y="1318"/>
                      <a:pt x="1197" y="1376"/>
                      <a:pt x="1298" y="1376"/>
                    </a:cubicBezTo>
                    <a:cubicBezTo>
                      <a:pt x="1501" y="1376"/>
                      <a:pt x="1645" y="1145"/>
                      <a:pt x="1544" y="957"/>
                    </a:cubicBezTo>
                    <a:cubicBezTo>
                      <a:pt x="1313" y="524"/>
                      <a:pt x="923" y="192"/>
                      <a:pt x="461" y="19"/>
                    </a:cubicBezTo>
                    <a:cubicBezTo>
                      <a:pt x="433" y="6"/>
                      <a:pt x="405" y="1"/>
                      <a:pt x="379" y="1"/>
                    </a:cubicBezTo>
                    <a:close/>
                  </a:path>
                </a:pathLst>
              </a:custGeom>
              <a:solidFill>
                <a:srgbClr val="000607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8"/>
              <p:cNvSpPr/>
              <p:nvPr/>
            </p:nvSpPr>
            <p:spPr>
              <a:xfrm>
                <a:off x="2017134" y="2589735"/>
                <a:ext cx="52614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037" extrusionOk="0">
                    <a:moveTo>
                      <a:pt x="0" y="1"/>
                    </a:moveTo>
                    <a:lnTo>
                      <a:pt x="0" y="1574"/>
                    </a:lnTo>
                    <a:cubicBezTo>
                      <a:pt x="0" y="1834"/>
                      <a:pt x="202" y="2036"/>
                      <a:pt x="448" y="2036"/>
                    </a:cubicBezTo>
                    <a:lnTo>
                      <a:pt x="2007" y="2036"/>
                    </a:lnTo>
                    <a:lnTo>
                      <a:pt x="2007" y="1762"/>
                    </a:lnTo>
                    <a:cubicBezTo>
                      <a:pt x="2007" y="1704"/>
                      <a:pt x="1992" y="1646"/>
                      <a:pt x="1963" y="1589"/>
                    </a:cubicBezTo>
                    <a:lnTo>
                      <a:pt x="433" y="1589"/>
                    </a:lnTo>
                    <a:lnTo>
                      <a:pt x="433" y="59"/>
                    </a:lnTo>
                    <a:lnTo>
                      <a:pt x="433" y="44"/>
                    </a:lnTo>
                    <a:cubicBezTo>
                      <a:pt x="375" y="15"/>
                      <a:pt x="318" y="1"/>
                      <a:pt x="260" y="1"/>
                    </a:cubicBezTo>
                    <a:close/>
                  </a:path>
                </a:pathLst>
              </a:custGeom>
              <a:solidFill>
                <a:srgbClr val="000607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53451448-28D1-8A3D-BC1D-80E7A0FB322E}"/>
                </a:ext>
              </a:extLst>
            </p:cNvPr>
            <p:cNvGrpSpPr/>
            <p:nvPr/>
          </p:nvGrpSpPr>
          <p:grpSpPr>
            <a:xfrm>
              <a:off x="952350" y="2142985"/>
              <a:ext cx="5294046" cy="1390200"/>
              <a:chOff x="952350" y="2142985"/>
              <a:chExt cx="5294046" cy="1390200"/>
            </a:xfrm>
          </p:grpSpPr>
          <p:cxnSp>
            <p:nvCxnSpPr>
              <p:cNvPr id="111" name="Google Shape;111;p18"/>
              <p:cNvCxnSpPr>
                <a:cxnSpLocks/>
              </p:cNvCxnSpPr>
              <p:nvPr/>
            </p:nvCxnSpPr>
            <p:spPr>
              <a:xfrm rot="10800000">
                <a:off x="1647200" y="3271410"/>
                <a:ext cx="0" cy="20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Google Shape;113;p18"/>
              <p:cNvCxnSpPr>
                <a:cxnSpLocks/>
              </p:cNvCxnSpPr>
              <p:nvPr/>
            </p:nvCxnSpPr>
            <p:spPr>
              <a:xfrm>
                <a:off x="3088497" y="2251485"/>
                <a:ext cx="0" cy="25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" name="Google Shape;121;p18"/>
              <p:cNvCxnSpPr>
                <a:cxnSpLocks/>
              </p:cNvCxnSpPr>
              <p:nvPr/>
            </p:nvCxnSpPr>
            <p:spPr>
              <a:xfrm rot="10800000">
                <a:off x="4580446" y="3192075"/>
                <a:ext cx="0" cy="20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126;p18"/>
              <p:cNvCxnSpPr>
                <a:cxnSpLocks/>
              </p:cNvCxnSpPr>
              <p:nvPr/>
            </p:nvCxnSpPr>
            <p:spPr>
              <a:xfrm>
                <a:off x="6021854" y="2183685"/>
                <a:ext cx="0" cy="25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6" name="Google Shape;136;p18"/>
              <p:cNvSpPr/>
              <p:nvPr/>
            </p:nvSpPr>
            <p:spPr>
              <a:xfrm>
                <a:off x="952350" y="2142985"/>
                <a:ext cx="1390200" cy="1390200"/>
              </a:xfrm>
              <a:prstGeom prst="mathMultiply">
                <a:avLst>
                  <a:gd name="adj1" fmla="val 2352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8"/>
              <p:cNvSpPr/>
              <p:nvPr/>
            </p:nvSpPr>
            <p:spPr>
              <a:xfrm>
                <a:off x="2414613" y="2142985"/>
                <a:ext cx="1390200" cy="1390200"/>
              </a:xfrm>
              <a:prstGeom prst="mathMultiply">
                <a:avLst>
                  <a:gd name="adj1" fmla="val 2352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8"/>
              <p:cNvSpPr/>
              <p:nvPr/>
            </p:nvSpPr>
            <p:spPr>
              <a:xfrm>
                <a:off x="3876888" y="2142985"/>
                <a:ext cx="1390200" cy="1390200"/>
              </a:xfrm>
              <a:prstGeom prst="mathMultiply">
                <a:avLst>
                  <a:gd name="adj1" fmla="val 2352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" name="Google Shape;141;p18"/>
              <p:cNvCxnSpPr/>
              <p:nvPr/>
            </p:nvCxnSpPr>
            <p:spPr>
              <a:xfrm>
                <a:off x="2067422" y="2837785"/>
                <a:ext cx="629700" cy="600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8"/>
              <p:cNvCxnSpPr/>
              <p:nvPr/>
            </p:nvCxnSpPr>
            <p:spPr>
              <a:xfrm>
                <a:off x="3532113" y="2837785"/>
                <a:ext cx="629700" cy="600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" name="Google Shape;143;p18"/>
              <p:cNvCxnSpPr/>
              <p:nvPr/>
            </p:nvCxnSpPr>
            <p:spPr>
              <a:xfrm>
                <a:off x="4996805" y="2837785"/>
                <a:ext cx="629700" cy="600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45" name="Google Shape;145;p18"/>
              <p:cNvGrpSpPr/>
              <p:nvPr/>
            </p:nvGrpSpPr>
            <p:grpSpPr>
              <a:xfrm>
                <a:off x="5822164" y="2710734"/>
                <a:ext cx="424232" cy="254695"/>
                <a:chOff x="6988887" y="1538854"/>
                <a:chExt cx="499920" cy="300136"/>
              </a:xfrm>
            </p:grpSpPr>
            <p:sp>
              <p:nvSpPr>
                <p:cNvPr id="146" name="Google Shape;146;p18"/>
                <p:cNvSpPr/>
                <p:nvPr/>
              </p:nvSpPr>
              <p:spPr>
                <a:xfrm>
                  <a:off x="7052826" y="1538854"/>
                  <a:ext cx="372777" cy="247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20" h="9428" extrusionOk="0">
                      <a:moveTo>
                        <a:pt x="622" y="1"/>
                      </a:moveTo>
                      <a:cubicBezTo>
                        <a:pt x="275" y="1"/>
                        <a:pt x="1" y="290"/>
                        <a:pt x="1" y="636"/>
                      </a:cubicBezTo>
                      <a:lnTo>
                        <a:pt x="1" y="9427"/>
                      </a:lnTo>
                      <a:lnTo>
                        <a:pt x="14220" y="9427"/>
                      </a:lnTo>
                      <a:lnTo>
                        <a:pt x="14220" y="636"/>
                      </a:lnTo>
                      <a:cubicBezTo>
                        <a:pt x="14220" y="290"/>
                        <a:pt x="13931" y="1"/>
                        <a:pt x="135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18"/>
                <p:cNvSpPr/>
                <p:nvPr/>
              </p:nvSpPr>
              <p:spPr>
                <a:xfrm>
                  <a:off x="6988887" y="1773872"/>
                  <a:ext cx="499920" cy="33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70" h="1271" extrusionOk="0">
                      <a:moveTo>
                        <a:pt x="2425" y="0"/>
                      </a:moveTo>
                      <a:lnTo>
                        <a:pt x="0" y="924"/>
                      </a:lnTo>
                      <a:lnTo>
                        <a:pt x="0" y="1271"/>
                      </a:lnTo>
                      <a:lnTo>
                        <a:pt x="19069" y="1271"/>
                      </a:lnTo>
                      <a:lnTo>
                        <a:pt x="19069" y="924"/>
                      </a:lnTo>
                      <a:lnTo>
                        <a:pt x="1665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18"/>
                <p:cNvSpPr/>
                <p:nvPr/>
              </p:nvSpPr>
              <p:spPr>
                <a:xfrm>
                  <a:off x="6988887" y="1798095"/>
                  <a:ext cx="499920" cy="40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70" h="1560" extrusionOk="0">
                      <a:moveTo>
                        <a:pt x="0" y="0"/>
                      </a:moveTo>
                      <a:lnTo>
                        <a:pt x="0" y="347"/>
                      </a:lnTo>
                      <a:cubicBezTo>
                        <a:pt x="0" y="1011"/>
                        <a:pt x="549" y="1559"/>
                        <a:pt x="1227" y="1559"/>
                      </a:cubicBezTo>
                      <a:lnTo>
                        <a:pt x="17842" y="1559"/>
                      </a:lnTo>
                      <a:cubicBezTo>
                        <a:pt x="18521" y="1559"/>
                        <a:pt x="19069" y="1011"/>
                        <a:pt x="19069" y="347"/>
                      </a:cubicBezTo>
                      <a:lnTo>
                        <a:pt x="1906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18"/>
                <p:cNvSpPr/>
                <p:nvPr/>
              </p:nvSpPr>
              <p:spPr>
                <a:xfrm>
                  <a:off x="7149323" y="1798095"/>
                  <a:ext cx="180543" cy="29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7" h="1127" extrusionOk="0">
                      <a:moveTo>
                        <a:pt x="1" y="0"/>
                      </a:moveTo>
                      <a:lnTo>
                        <a:pt x="1040" y="1039"/>
                      </a:lnTo>
                      <a:cubicBezTo>
                        <a:pt x="1083" y="1097"/>
                        <a:pt x="1156" y="1126"/>
                        <a:pt x="1242" y="1126"/>
                      </a:cubicBezTo>
                      <a:lnTo>
                        <a:pt x="5645" y="1126"/>
                      </a:lnTo>
                      <a:cubicBezTo>
                        <a:pt x="5717" y="1126"/>
                        <a:pt x="5804" y="1097"/>
                        <a:pt x="5847" y="1039"/>
                      </a:cubicBezTo>
                      <a:lnTo>
                        <a:pt x="6887" y="0"/>
                      </a:lnTo>
                      <a:lnTo>
                        <a:pt x="6064" y="0"/>
                      </a:lnTo>
                      <a:lnTo>
                        <a:pt x="5515" y="549"/>
                      </a:lnTo>
                      <a:lnTo>
                        <a:pt x="1358" y="549"/>
                      </a:lnTo>
                      <a:lnTo>
                        <a:pt x="80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18"/>
                <p:cNvSpPr/>
                <p:nvPr/>
              </p:nvSpPr>
              <p:spPr>
                <a:xfrm>
                  <a:off x="7052826" y="1562317"/>
                  <a:ext cx="372777" cy="188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20" h="7176" extrusionOk="0">
                      <a:moveTo>
                        <a:pt x="1" y="1"/>
                      </a:moveTo>
                      <a:lnTo>
                        <a:pt x="1" y="7175"/>
                      </a:lnTo>
                      <a:lnTo>
                        <a:pt x="14220" y="7175"/>
                      </a:lnTo>
                      <a:lnTo>
                        <a:pt x="142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18"/>
                <p:cNvSpPr/>
                <p:nvPr/>
              </p:nvSpPr>
              <p:spPr>
                <a:xfrm>
                  <a:off x="7052826" y="1562317"/>
                  <a:ext cx="139674" cy="188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8" h="7176" extrusionOk="0">
                      <a:moveTo>
                        <a:pt x="1" y="1"/>
                      </a:moveTo>
                      <a:lnTo>
                        <a:pt x="1" y="7175"/>
                      </a:lnTo>
                      <a:lnTo>
                        <a:pt x="5327" y="7175"/>
                      </a:lnTo>
                      <a:lnTo>
                        <a:pt x="532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18"/>
                <p:cNvSpPr/>
                <p:nvPr/>
              </p:nvSpPr>
              <p:spPr>
                <a:xfrm>
                  <a:off x="7087639" y="1601692"/>
                  <a:ext cx="44697" cy="25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5" h="968" extrusionOk="0">
                      <a:moveTo>
                        <a:pt x="189" y="0"/>
                      </a:moveTo>
                      <a:cubicBezTo>
                        <a:pt x="87" y="0"/>
                        <a:pt x="1" y="72"/>
                        <a:pt x="1" y="173"/>
                      </a:cubicBezTo>
                      <a:lnTo>
                        <a:pt x="1" y="794"/>
                      </a:lnTo>
                      <a:cubicBezTo>
                        <a:pt x="1" y="881"/>
                        <a:pt x="87" y="967"/>
                        <a:pt x="189" y="967"/>
                      </a:cubicBezTo>
                      <a:lnTo>
                        <a:pt x="1517" y="967"/>
                      </a:lnTo>
                      <a:cubicBezTo>
                        <a:pt x="1618" y="967"/>
                        <a:pt x="1704" y="881"/>
                        <a:pt x="1704" y="794"/>
                      </a:cubicBezTo>
                      <a:lnTo>
                        <a:pt x="1704" y="173"/>
                      </a:lnTo>
                      <a:cubicBezTo>
                        <a:pt x="1704" y="72"/>
                        <a:pt x="1618" y="0"/>
                        <a:pt x="15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18"/>
                <p:cNvSpPr/>
                <p:nvPr/>
              </p:nvSpPr>
              <p:spPr>
                <a:xfrm>
                  <a:off x="7077442" y="1642561"/>
                  <a:ext cx="100299" cy="15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6" h="578" extrusionOk="0">
                      <a:moveTo>
                        <a:pt x="390" y="0"/>
                      </a:moveTo>
                      <a:cubicBezTo>
                        <a:pt x="0" y="0"/>
                        <a:pt x="0" y="578"/>
                        <a:pt x="390" y="578"/>
                      </a:cubicBezTo>
                      <a:lnTo>
                        <a:pt x="3436" y="578"/>
                      </a:lnTo>
                      <a:cubicBezTo>
                        <a:pt x="3825" y="578"/>
                        <a:pt x="3825" y="0"/>
                        <a:pt x="34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18"/>
                <p:cNvSpPr/>
                <p:nvPr/>
              </p:nvSpPr>
              <p:spPr>
                <a:xfrm>
                  <a:off x="7122846" y="1671686"/>
                  <a:ext cx="44670" cy="257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983" extrusionOk="0">
                      <a:moveTo>
                        <a:pt x="188" y="1"/>
                      </a:moveTo>
                      <a:cubicBezTo>
                        <a:pt x="87" y="1"/>
                        <a:pt x="0" y="87"/>
                        <a:pt x="0" y="188"/>
                      </a:cubicBezTo>
                      <a:lnTo>
                        <a:pt x="0" y="795"/>
                      </a:lnTo>
                      <a:cubicBezTo>
                        <a:pt x="0" y="896"/>
                        <a:pt x="87" y="982"/>
                        <a:pt x="188" y="982"/>
                      </a:cubicBezTo>
                      <a:lnTo>
                        <a:pt x="1516" y="982"/>
                      </a:lnTo>
                      <a:cubicBezTo>
                        <a:pt x="1617" y="982"/>
                        <a:pt x="1704" y="896"/>
                        <a:pt x="1704" y="795"/>
                      </a:cubicBezTo>
                      <a:lnTo>
                        <a:pt x="1704" y="188"/>
                      </a:lnTo>
                      <a:cubicBezTo>
                        <a:pt x="1704" y="87"/>
                        <a:pt x="1617" y="1"/>
                        <a:pt x="151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18"/>
                <p:cNvSpPr/>
                <p:nvPr/>
              </p:nvSpPr>
              <p:spPr>
                <a:xfrm>
                  <a:off x="7077442" y="1712948"/>
                  <a:ext cx="100299" cy="15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6" h="578" extrusionOk="0">
                      <a:moveTo>
                        <a:pt x="390" y="0"/>
                      </a:moveTo>
                      <a:cubicBezTo>
                        <a:pt x="0" y="0"/>
                        <a:pt x="0" y="578"/>
                        <a:pt x="390" y="578"/>
                      </a:cubicBezTo>
                      <a:lnTo>
                        <a:pt x="3436" y="578"/>
                      </a:lnTo>
                      <a:cubicBezTo>
                        <a:pt x="3825" y="578"/>
                        <a:pt x="3825" y="0"/>
                        <a:pt x="343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18"/>
                <p:cNvSpPr/>
                <p:nvPr/>
              </p:nvSpPr>
              <p:spPr>
                <a:xfrm>
                  <a:off x="7228807" y="1623922"/>
                  <a:ext cx="51041" cy="79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" h="3036" extrusionOk="0">
                      <a:moveTo>
                        <a:pt x="1529" y="1"/>
                      </a:moveTo>
                      <a:cubicBezTo>
                        <a:pt x="1462" y="1"/>
                        <a:pt x="1392" y="27"/>
                        <a:pt x="1328" y="90"/>
                      </a:cubicBezTo>
                      <a:lnTo>
                        <a:pt x="116" y="1317"/>
                      </a:lnTo>
                      <a:cubicBezTo>
                        <a:pt x="0" y="1433"/>
                        <a:pt x="0" y="1606"/>
                        <a:pt x="116" y="1722"/>
                      </a:cubicBezTo>
                      <a:lnTo>
                        <a:pt x="1328" y="2949"/>
                      </a:lnTo>
                      <a:cubicBezTo>
                        <a:pt x="1386" y="2992"/>
                        <a:pt x="1458" y="3035"/>
                        <a:pt x="1530" y="3035"/>
                      </a:cubicBezTo>
                      <a:cubicBezTo>
                        <a:pt x="1790" y="3035"/>
                        <a:pt x="1920" y="2718"/>
                        <a:pt x="1747" y="2544"/>
                      </a:cubicBezTo>
                      <a:lnTo>
                        <a:pt x="722" y="1520"/>
                      </a:lnTo>
                      <a:lnTo>
                        <a:pt x="1747" y="495"/>
                      </a:lnTo>
                      <a:cubicBezTo>
                        <a:pt x="1947" y="295"/>
                        <a:pt x="1754" y="1"/>
                        <a:pt x="15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18"/>
                <p:cNvSpPr/>
                <p:nvPr/>
              </p:nvSpPr>
              <p:spPr>
                <a:xfrm>
                  <a:off x="7342449" y="1624079"/>
                  <a:ext cx="50988" cy="79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5" h="3030" extrusionOk="0">
                      <a:moveTo>
                        <a:pt x="420" y="1"/>
                      </a:moveTo>
                      <a:cubicBezTo>
                        <a:pt x="194" y="1"/>
                        <a:pt x="0" y="291"/>
                        <a:pt x="212" y="503"/>
                      </a:cubicBezTo>
                      <a:lnTo>
                        <a:pt x="1223" y="1514"/>
                      </a:lnTo>
                      <a:lnTo>
                        <a:pt x="212" y="2538"/>
                      </a:lnTo>
                      <a:cubicBezTo>
                        <a:pt x="25" y="2712"/>
                        <a:pt x="155" y="3029"/>
                        <a:pt x="415" y="3029"/>
                      </a:cubicBezTo>
                      <a:cubicBezTo>
                        <a:pt x="487" y="3029"/>
                        <a:pt x="559" y="2986"/>
                        <a:pt x="617" y="2943"/>
                      </a:cubicBezTo>
                      <a:lnTo>
                        <a:pt x="1844" y="1716"/>
                      </a:lnTo>
                      <a:cubicBezTo>
                        <a:pt x="1945" y="1600"/>
                        <a:pt x="1945" y="1427"/>
                        <a:pt x="1844" y="1311"/>
                      </a:cubicBezTo>
                      <a:lnTo>
                        <a:pt x="617" y="84"/>
                      </a:lnTo>
                      <a:cubicBezTo>
                        <a:pt x="555" y="26"/>
                        <a:pt x="486" y="1"/>
                        <a:pt x="4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18"/>
                <p:cNvSpPr/>
                <p:nvPr/>
              </p:nvSpPr>
              <p:spPr>
                <a:xfrm>
                  <a:off x="7287450" y="1614485"/>
                  <a:ext cx="48734" cy="98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" h="3757" extrusionOk="0">
                      <a:moveTo>
                        <a:pt x="1494" y="1"/>
                      </a:moveTo>
                      <a:cubicBezTo>
                        <a:pt x="1388" y="1"/>
                        <a:pt x="1281" y="57"/>
                        <a:pt x="1228" y="191"/>
                      </a:cubicBezTo>
                      <a:lnTo>
                        <a:pt x="73" y="3366"/>
                      </a:lnTo>
                      <a:cubicBezTo>
                        <a:pt x="1" y="3554"/>
                        <a:pt x="131" y="3742"/>
                        <a:pt x="333" y="3756"/>
                      </a:cubicBezTo>
                      <a:cubicBezTo>
                        <a:pt x="463" y="3756"/>
                        <a:pt x="564" y="3684"/>
                        <a:pt x="607" y="3568"/>
                      </a:cubicBezTo>
                      <a:lnTo>
                        <a:pt x="1776" y="393"/>
                      </a:lnTo>
                      <a:cubicBezTo>
                        <a:pt x="1858" y="165"/>
                        <a:pt x="1676" y="1"/>
                        <a:pt x="149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9" name="Google Shape;159;p18"/>
              <p:cNvGrpSpPr/>
              <p:nvPr/>
            </p:nvGrpSpPr>
            <p:grpSpPr>
              <a:xfrm>
                <a:off x="2954034" y="2682380"/>
                <a:ext cx="311397" cy="311397"/>
                <a:chOff x="4676331" y="1980866"/>
                <a:chExt cx="377680" cy="377680"/>
              </a:xfrm>
            </p:grpSpPr>
            <p:sp>
              <p:nvSpPr>
                <p:cNvPr id="160" name="Google Shape;160;p18"/>
                <p:cNvSpPr/>
                <p:nvPr/>
              </p:nvSpPr>
              <p:spPr>
                <a:xfrm>
                  <a:off x="4676331" y="1980866"/>
                  <a:ext cx="377680" cy="377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07" h="14407" extrusionOk="0">
                      <a:moveTo>
                        <a:pt x="736" y="0"/>
                      </a:moveTo>
                      <a:cubicBezTo>
                        <a:pt x="332" y="0"/>
                        <a:pt x="0" y="332"/>
                        <a:pt x="0" y="737"/>
                      </a:cubicBezTo>
                      <a:lnTo>
                        <a:pt x="0" y="13671"/>
                      </a:lnTo>
                      <a:cubicBezTo>
                        <a:pt x="0" y="14075"/>
                        <a:pt x="332" y="14407"/>
                        <a:pt x="736" y="14407"/>
                      </a:cubicBezTo>
                      <a:lnTo>
                        <a:pt x="13670" y="14407"/>
                      </a:lnTo>
                      <a:cubicBezTo>
                        <a:pt x="14075" y="14407"/>
                        <a:pt x="14407" y="14075"/>
                        <a:pt x="14407" y="13671"/>
                      </a:cubicBezTo>
                      <a:lnTo>
                        <a:pt x="14407" y="737"/>
                      </a:lnTo>
                      <a:cubicBezTo>
                        <a:pt x="14407" y="332"/>
                        <a:pt x="14075" y="0"/>
                        <a:pt x="1367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18"/>
                <p:cNvSpPr/>
                <p:nvPr/>
              </p:nvSpPr>
              <p:spPr>
                <a:xfrm>
                  <a:off x="5014636" y="1980866"/>
                  <a:ext cx="39375" cy="377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14407" extrusionOk="0">
                      <a:moveTo>
                        <a:pt x="0" y="0"/>
                      </a:moveTo>
                      <a:cubicBezTo>
                        <a:pt x="405" y="0"/>
                        <a:pt x="737" y="332"/>
                        <a:pt x="737" y="737"/>
                      </a:cubicBezTo>
                      <a:lnTo>
                        <a:pt x="737" y="13671"/>
                      </a:lnTo>
                      <a:cubicBezTo>
                        <a:pt x="737" y="14075"/>
                        <a:pt x="405" y="14407"/>
                        <a:pt x="0" y="14407"/>
                      </a:cubicBezTo>
                      <a:lnTo>
                        <a:pt x="765" y="14407"/>
                      </a:lnTo>
                      <a:cubicBezTo>
                        <a:pt x="1170" y="14407"/>
                        <a:pt x="1502" y="14075"/>
                        <a:pt x="1502" y="13671"/>
                      </a:cubicBezTo>
                      <a:lnTo>
                        <a:pt x="1502" y="737"/>
                      </a:lnTo>
                      <a:cubicBezTo>
                        <a:pt x="1502" y="332"/>
                        <a:pt x="1170" y="0"/>
                        <a:pt x="765" y="0"/>
                      </a:cubicBezTo>
                      <a:close/>
                    </a:path>
                  </a:pathLst>
                </a:custGeom>
                <a:solidFill>
                  <a:srgbClr val="000607">
                    <a:alpha val="14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18"/>
                <p:cNvSpPr/>
                <p:nvPr/>
              </p:nvSpPr>
              <p:spPr>
                <a:xfrm>
                  <a:off x="4911689" y="2080378"/>
                  <a:ext cx="110155" cy="100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2" h="3841" extrusionOk="0">
                      <a:moveTo>
                        <a:pt x="3447" y="0"/>
                      </a:moveTo>
                      <a:cubicBezTo>
                        <a:pt x="3439" y="0"/>
                        <a:pt x="3431" y="1"/>
                        <a:pt x="3422" y="1"/>
                      </a:cubicBezTo>
                      <a:lnTo>
                        <a:pt x="780" y="1"/>
                      </a:lnTo>
                      <a:cubicBezTo>
                        <a:pt x="362" y="1"/>
                        <a:pt x="1" y="347"/>
                        <a:pt x="1" y="780"/>
                      </a:cubicBezTo>
                      <a:lnTo>
                        <a:pt x="1" y="3061"/>
                      </a:lnTo>
                      <a:cubicBezTo>
                        <a:pt x="1" y="3494"/>
                        <a:pt x="362" y="3841"/>
                        <a:pt x="780" y="3841"/>
                      </a:cubicBezTo>
                      <a:lnTo>
                        <a:pt x="3422" y="3841"/>
                      </a:lnTo>
                      <a:cubicBezTo>
                        <a:pt x="3855" y="3841"/>
                        <a:pt x="4202" y="3494"/>
                        <a:pt x="4202" y="3061"/>
                      </a:cubicBezTo>
                      <a:lnTo>
                        <a:pt x="4202" y="780"/>
                      </a:lnTo>
                      <a:cubicBezTo>
                        <a:pt x="4202" y="356"/>
                        <a:pt x="3869" y="0"/>
                        <a:pt x="344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18"/>
                <p:cNvSpPr/>
                <p:nvPr/>
              </p:nvSpPr>
              <p:spPr>
                <a:xfrm>
                  <a:off x="4911689" y="2222279"/>
                  <a:ext cx="110155" cy="100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2" h="3841" extrusionOk="0">
                      <a:moveTo>
                        <a:pt x="3447" y="1"/>
                      </a:moveTo>
                      <a:cubicBezTo>
                        <a:pt x="3439" y="1"/>
                        <a:pt x="3431" y="1"/>
                        <a:pt x="3422" y="1"/>
                      </a:cubicBezTo>
                      <a:lnTo>
                        <a:pt x="780" y="1"/>
                      </a:lnTo>
                      <a:cubicBezTo>
                        <a:pt x="362" y="1"/>
                        <a:pt x="1" y="348"/>
                        <a:pt x="1" y="781"/>
                      </a:cubicBezTo>
                      <a:lnTo>
                        <a:pt x="1" y="3061"/>
                      </a:lnTo>
                      <a:cubicBezTo>
                        <a:pt x="1" y="3494"/>
                        <a:pt x="362" y="3841"/>
                        <a:pt x="780" y="3841"/>
                      </a:cubicBezTo>
                      <a:lnTo>
                        <a:pt x="3422" y="3841"/>
                      </a:lnTo>
                      <a:cubicBezTo>
                        <a:pt x="3855" y="3841"/>
                        <a:pt x="4202" y="3494"/>
                        <a:pt x="4202" y="3061"/>
                      </a:cubicBezTo>
                      <a:lnTo>
                        <a:pt x="4202" y="781"/>
                      </a:lnTo>
                      <a:cubicBezTo>
                        <a:pt x="4202" y="356"/>
                        <a:pt x="3869" y="1"/>
                        <a:pt x="344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18"/>
                <p:cNvSpPr/>
                <p:nvPr/>
              </p:nvSpPr>
              <p:spPr>
                <a:xfrm>
                  <a:off x="4982077" y="2080378"/>
                  <a:ext cx="39768" cy="100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3841" extrusionOk="0">
                      <a:moveTo>
                        <a:pt x="762" y="0"/>
                      </a:moveTo>
                      <a:cubicBezTo>
                        <a:pt x="754" y="0"/>
                        <a:pt x="746" y="1"/>
                        <a:pt x="737" y="1"/>
                      </a:cubicBezTo>
                      <a:lnTo>
                        <a:pt x="1" y="1"/>
                      </a:lnTo>
                      <a:cubicBezTo>
                        <a:pt x="434" y="1"/>
                        <a:pt x="780" y="347"/>
                        <a:pt x="780" y="780"/>
                      </a:cubicBezTo>
                      <a:lnTo>
                        <a:pt x="780" y="3061"/>
                      </a:lnTo>
                      <a:cubicBezTo>
                        <a:pt x="780" y="3494"/>
                        <a:pt x="434" y="3841"/>
                        <a:pt x="1" y="3841"/>
                      </a:cubicBezTo>
                      <a:lnTo>
                        <a:pt x="737" y="3841"/>
                      </a:lnTo>
                      <a:cubicBezTo>
                        <a:pt x="1170" y="3841"/>
                        <a:pt x="1517" y="3494"/>
                        <a:pt x="1517" y="3061"/>
                      </a:cubicBezTo>
                      <a:lnTo>
                        <a:pt x="1517" y="780"/>
                      </a:lnTo>
                      <a:cubicBezTo>
                        <a:pt x="1517" y="356"/>
                        <a:pt x="1184" y="0"/>
                        <a:pt x="762" y="0"/>
                      </a:cubicBezTo>
                      <a:close/>
                    </a:path>
                  </a:pathLst>
                </a:custGeom>
                <a:solidFill>
                  <a:srgbClr val="000607">
                    <a:alpha val="14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18"/>
                <p:cNvSpPr/>
                <p:nvPr/>
              </p:nvSpPr>
              <p:spPr>
                <a:xfrm>
                  <a:off x="4982077" y="2222279"/>
                  <a:ext cx="39768" cy="100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3841" extrusionOk="0">
                      <a:moveTo>
                        <a:pt x="762" y="1"/>
                      </a:moveTo>
                      <a:cubicBezTo>
                        <a:pt x="754" y="1"/>
                        <a:pt x="746" y="1"/>
                        <a:pt x="737" y="1"/>
                      </a:cubicBezTo>
                      <a:lnTo>
                        <a:pt x="1" y="1"/>
                      </a:lnTo>
                      <a:cubicBezTo>
                        <a:pt x="434" y="1"/>
                        <a:pt x="780" y="348"/>
                        <a:pt x="780" y="781"/>
                      </a:cubicBezTo>
                      <a:lnTo>
                        <a:pt x="780" y="3061"/>
                      </a:lnTo>
                      <a:cubicBezTo>
                        <a:pt x="780" y="3494"/>
                        <a:pt x="434" y="3841"/>
                        <a:pt x="1" y="3841"/>
                      </a:cubicBezTo>
                      <a:lnTo>
                        <a:pt x="737" y="3841"/>
                      </a:lnTo>
                      <a:cubicBezTo>
                        <a:pt x="1170" y="3841"/>
                        <a:pt x="1517" y="3494"/>
                        <a:pt x="1517" y="3061"/>
                      </a:cubicBezTo>
                      <a:lnTo>
                        <a:pt x="1517" y="781"/>
                      </a:lnTo>
                      <a:cubicBezTo>
                        <a:pt x="1517" y="356"/>
                        <a:pt x="1184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000607">
                    <a:alpha val="14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18"/>
                <p:cNvSpPr/>
                <p:nvPr/>
              </p:nvSpPr>
              <p:spPr>
                <a:xfrm>
                  <a:off x="4676331" y="1980866"/>
                  <a:ext cx="377680" cy="6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07" h="2527" extrusionOk="0">
                      <a:moveTo>
                        <a:pt x="736" y="0"/>
                      </a:moveTo>
                      <a:cubicBezTo>
                        <a:pt x="318" y="0"/>
                        <a:pt x="0" y="332"/>
                        <a:pt x="0" y="751"/>
                      </a:cubicBezTo>
                      <a:lnTo>
                        <a:pt x="0" y="2527"/>
                      </a:lnTo>
                      <a:lnTo>
                        <a:pt x="14407" y="2527"/>
                      </a:lnTo>
                      <a:lnTo>
                        <a:pt x="14407" y="751"/>
                      </a:lnTo>
                      <a:cubicBezTo>
                        <a:pt x="14407" y="332"/>
                        <a:pt x="14075" y="0"/>
                        <a:pt x="136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18"/>
                <p:cNvSpPr/>
                <p:nvPr/>
              </p:nvSpPr>
              <p:spPr>
                <a:xfrm>
                  <a:off x="5014636" y="1980866"/>
                  <a:ext cx="39375" cy="66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2527" extrusionOk="0">
                      <a:moveTo>
                        <a:pt x="0" y="0"/>
                      </a:moveTo>
                      <a:cubicBezTo>
                        <a:pt x="405" y="0"/>
                        <a:pt x="737" y="332"/>
                        <a:pt x="737" y="737"/>
                      </a:cubicBezTo>
                      <a:lnTo>
                        <a:pt x="737" y="2527"/>
                      </a:lnTo>
                      <a:lnTo>
                        <a:pt x="1502" y="2527"/>
                      </a:lnTo>
                      <a:lnTo>
                        <a:pt x="1502" y="737"/>
                      </a:lnTo>
                      <a:cubicBezTo>
                        <a:pt x="1502" y="332"/>
                        <a:pt x="1170" y="0"/>
                        <a:pt x="765" y="0"/>
                      </a:cubicBezTo>
                      <a:close/>
                    </a:path>
                  </a:pathLst>
                </a:custGeom>
                <a:solidFill>
                  <a:srgbClr val="000607">
                    <a:alpha val="14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18"/>
                <p:cNvSpPr/>
                <p:nvPr/>
              </p:nvSpPr>
              <p:spPr>
                <a:xfrm>
                  <a:off x="4697513" y="2002807"/>
                  <a:ext cx="26136" cy="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843" extrusionOk="0">
                      <a:moveTo>
                        <a:pt x="563" y="1"/>
                      </a:moveTo>
                      <a:cubicBezTo>
                        <a:pt x="188" y="1"/>
                        <a:pt x="0" y="448"/>
                        <a:pt x="275" y="722"/>
                      </a:cubicBezTo>
                      <a:cubicBezTo>
                        <a:pt x="358" y="806"/>
                        <a:pt x="462" y="843"/>
                        <a:pt x="565" y="843"/>
                      </a:cubicBezTo>
                      <a:cubicBezTo>
                        <a:pt x="783" y="843"/>
                        <a:pt x="997" y="674"/>
                        <a:pt x="997" y="419"/>
                      </a:cubicBezTo>
                      <a:cubicBezTo>
                        <a:pt x="997" y="188"/>
                        <a:pt x="794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18"/>
                <p:cNvSpPr/>
                <p:nvPr/>
              </p:nvSpPr>
              <p:spPr>
                <a:xfrm>
                  <a:off x="4740270" y="2002807"/>
                  <a:ext cx="25769" cy="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843" extrusionOk="0">
                      <a:moveTo>
                        <a:pt x="564" y="1"/>
                      </a:moveTo>
                      <a:cubicBezTo>
                        <a:pt x="188" y="1"/>
                        <a:pt x="1" y="448"/>
                        <a:pt x="261" y="722"/>
                      </a:cubicBezTo>
                      <a:cubicBezTo>
                        <a:pt x="348" y="806"/>
                        <a:pt x="454" y="843"/>
                        <a:pt x="557" y="843"/>
                      </a:cubicBezTo>
                      <a:cubicBezTo>
                        <a:pt x="775" y="843"/>
                        <a:pt x="982" y="674"/>
                        <a:pt x="982" y="419"/>
                      </a:cubicBezTo>
                      <a:cubicBezTo>
                        <a:pt x="982" y="188"/>
                        <a:pt x="795" y="1"/>
                        <a:pt x="56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18"/>
                <p:cNvSpPr/>
                <p:nvPr/>
              </p:nvSpPr>
              <p:spPr>
                <a:xfrm>
                  <a:off x="4782659" y="2002807"/>
                  <a:ext cx="26136" cy="22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" h="843" extrusionOk="0">
                      <a:moveTo>
                        <a:pt x="563" y="1"/>
                      </a:moveTo>
                      <a:cubicBezTo>
                        <a:pt x="188" y="1"/>
                        <a:pt x="0" y="448"/>
                        <a:pt x="275" y="722"/>
                      </a:cubicBezTo>
                      <a:cubicBezTo>
                        <a:pt x="358" y="806"/>
                        <a:pt x="462" y="843"/>
                        <a:pt x="565" y="843"/>
                      </a:cubicBezTo>
                      <a:cubicBezTo>
                        <a:pt x="783" y="843"/>
                        <a:pt x="996" y="674"/>
                        <a:pt x="996" y="419"/>
                      </a:cubicBezTo>
                      <a:cubicBezTo>
                        <a:pt x="996" y="188"/>
                        <a:pt x="794" y="1"/>
                        <a:pt x="56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18"/>
                <p:cNvSpPr/>
                <p:nvPr/>
              </p:nvSpPr>
              <p:spPr>
                <a:xfrm>
                  <a:off x="4701288" y="2080378"/>
                  <a:ext cx="179022" cy="242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9" h="9254" extrusionOk="0">
                      <a:moveTo>
                        <a:pt x="780" y="1"/>
                      </a:moveTo>
                      <a:cubicBezTo>
                        <a:pt x="347" y="1"/>
                        <a:pt x="1" y="347"/>
                        <a:pt x="1" y="780"/>
                      </a:cubicBezTo>
                      <a:lnTo>
                        <a:pt x="1" y="8474"/>
                      </a:lnTo>
                      <a:cubicBezTo>
                        <a:pt x="1" y="8907"/>
                        <a:pt x="347" y="9254"/>
                        <a:pt x="780" y="9254"/>
                      </a:cubicBezTo>
                      <a:lnTo>
                        <a:pt x="6049" y="9254"/>
                      </a:lnTo>
                      <a:cubicBezTo>
                        <a:pt x="6482" y="9254"/>
                        <a:pt x="6829" y="8907"/>
                        <a:pt x="6829" y="8474"/>
                      </a:cubicBezTo>
                      <a:lnTo>
                        <a:pt x="6829" y="780"/>
                      </a:lnTo>
                      <a:cubicBezTo>
                        <a:pt x="6829" y="347"/>
                        <a:pt x="6482" y="1"/>
                        <a:pt x="60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18"/>
                <p:cNvSpPr/>
                <p:nvPr/>
              </p:nvSpPr>
              <p:spPr>
                <a:xfrm>
                  <a:off x="4839415" y="2080011"/>
                  <a:ext cx="40895" cy="242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9268" extrusionOk="0">
                      <a:moveTo>
                        <a:pt x="780" y="0"/>
                      </a:moveTo>
                      <a:lnTo>
                        <a:pt x="1" y="29"/>
                      </a:lnTo>
                      <a:cubicBezTo>
                        <a:pt x="419" y="29"/>
                        <a:pt x="780" y="376"/>
                        <a:pt x="780" y="809"/>
                      </a:cubicBezTo>
                      <a:lnTo>
                        <a:pt x="780" y="8517"/>
                      </a:lnTo>
                      <a:cubicBezTo>
                        <a:pt x="780" y="8864"/>
                        <a:pt x="535" y="9181"/>
                        <a:pt x="203" y="9268"/>
                      </a:cubicBezTo>
                      <a:lnTo>
                        <a:pt x="780" y="9268"/>
                      </a:lnTo>
                      <a:cubicBezTo>
                        <a:pt x="1213" y="9268"/>
                        <a:pt x="1560" y="8921"/>
                        <a:pt x="1560" y="8488"/>
                      </a:cubicBezTo>
                      <a:lnTo>
                        <a:pt x="1560" y="794"/>
                      </a:lnTo>
                      <a:cubicBezTo>
                        <a:pt x="1560" y="361"/>
                        <a:pt x="1213" y="0"/>
                        <a:pt x="780" y="0"/>
                      </a:cubicBezTo>
                      <a:close/>
                    </a:path>
                  </a:pathLst>
                </a:custGeom>
                <a:solidFill>
                  <a:srgbClr val="000607">
                    <a:alpha val="14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18"/>
                <p:cNvSpPr/>
                <p:nvPr/>
              </p:nvSpPr>
              <p:spPr>
                <a:xfrm>
                  <a:off x="4695625" y="2074715"/>
                  <a:ext cx="190373" cy="253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2" h="9673" extrusionOk="0">
                      <a:moveTo>
                        <a:pt x="996" y="0"/>
                      </a:moveTo>
                      <a:cubicBezTo>
                        <a:pt x="708" y="0"/>
                        <a:pt x="708" y="419"/>
                        <a:pt x="996" y="419"/>
                      </a:cubicBezTo>
                      <a:lnTo>
                        <a:pt x="1761" y="419"/>
                      </a:lnTo>
                      <a:cubicBezTo>
                        <a:pt x="2036" y="419"/>
                        <a:pt x="2036" y="0"/>
                        <a:pt x="1761" y="0"/>
                      </a:cubicBezTo>
                      <a:close/>
                      <a:moveTo>
                        <a:pt x="2526" y="0"/>
                      </a:moveTo>
                      <a:cubicBezTo>
                        <a:pt x="2252" y="0"/>
                        <a:pt x="2252" y="419"/>
                        <a:pt x="2526" y="419"/>
                      </a:cubicBezTo>
                      <a:lnTo>
                        <a:pt x="3306" y="419"/>
                      </a:lnTo>
                      <a:cubicBezTo>
                        <a:pt x="3580" y="419"/>
                        <a:pt x="3580" y="0"/>
                        <a:pt x="3306" y="0"/>
                      </a:cubicBezTo>
                      <a:close/>
                      <a:moveTo>
                        <a:pt x="4071" y="0"/>
                      </a:moveTo>
                      <a:cubicBezTo>
                        <a:pt x="3797" y="0"/>
                        <a:pt x="3797" y="419"/>
                        <a:pt x="4071" y="419"/>
                      </a:cubicBezTo>
                      <a:lnTo>
                        <a:pt x="4851" y="419"/>
                      </a:lnTo>
                      <a:cubicBezTo>
                        <a:pt x="5125" y="419"/>
                        <a:pt x="5125" y="0"/>
                        <a:pt x="4851" y="0"/>
                      </a:cubicBezTo>
                      <a:close/>
                      <a:moveTo>
                        <a:pt x="5616" y="0"/>
                      </a:moveTo>
                      <a:cubicBezTo>
                        <a:pt x="5341" y="0"/>
                        <a:pt x="5341" y="433"/>
                        <a:pt x="5616" y="433"/>
                      </a:cubicBezTo>
                      <a:lnTo>
                        <a:pt x="6395" y="433"/>
                      </a:lnTo>
                      <a:cubicBezTo>
                        <a:pt x="6641" y="433"/>
                        <a:pt x="6669" y="73"/>
                        <a:pt x="6424" y="15"/>
                      </a:cubicBezTo>
                      <a:cubicBezTo>
                        <a:pt x="6366" y="15"/>
                        <a:pt x="6323" y="15"/>
                        <a:pt x="6265" y="0"/>
                      </a:cubicBezTo>
                      <a:close/>
                      <a:moveTo>
                        <a:pt x="338" y="343"/>
                      </a:moveTo>
                      <a:cubicBezTo>
                        <a:pt x="273" y="343"/>
                        <a:pt x="207" y="374"/>
                        <a:pt x="159" y="448"/>
                      </a:cubicBezTo>
                      <a:cubicBezTo>
                        <a:pt x="58" y="607"/>
                        <a:pt x="0" y="794"/>
                        <a:pt x="0" y="996"/>
                      </a:cubicBezTo>
                      <a:lnTo>
                        <a:pt x="0" y="1300"/>
                      </a:lnTo>
                      <a:cubicBezTo>
                        <a:pt x="0" y="1415"/>
                        <a:pt x="101" y="1516"/>
                        <a:pt x="217" y="1516"/>
                      </a:cubicBezTo>
                      <a:cubicBezTo>
                        <a:pt x="332" y="1516"/>
                        <a:pt x="419" y="1429"/>
                        <a:pt x="433" y="1314"/>
                      </a:cubicBezTo>
                      <a:lnTo>
                        <a:pt x="433" y="996"/>
                      </a:lnTo>
                      <a:cubicBezTo>
                        <a:pt x="433" y="881"/>
                        <a:pt x="462" y="765"/>
                        <a:pt x="520" y="679"/>
                      </a:cubicBezTo>
                      <a:cubicBezTo>
                        <a:pt x="631" y="507"/>
                        <a:pt x="488" y="343"/>
                        <a:pt x="338" y="343"/>
                      </a:cubicBezTo>
                      <a:close/>
                      <a:moveTo>
                        <a:pt x="6985" y="453"/>
                      </a:moveTo>
                      <a:cubicBezTo>
                        <a:pt x="6846" y="453"/>
                        <a:pt x="6709" y="589"/>
                        <a:pt x="6785" y="751"/>
                      </a:cubicBezTo>
                      <a:cubicBezTo>
                        <a:pt x="6814" y="823"/>
                        <a:pt x="6828" y="910"/>
                        <a:pt x="6828" y="996"/>
                      </a:cubicBezTo>
                      <a:lnTo>
                        <a:pt x="6828" y="1429"/>
                      </a:lnTo>
                      <a:cubicBezTo>
                        <a:pt x="6828" y="1545"/>
                        <a:pt x="6929" y="1632"/>
                        <a:pt x="7045" y="1632"/>
                      </a:cubicBezTo>
                      <a:cubicBezTo>
                        <a:pt x="7160" y="1632"/>
                        <a:pt x="7261" y="1545"/>
                        <a:pt x="7261" y="1429"/>
                      </a:cubicBezTo>
                      <a:lnTo>
                        <a:pt x="7261" y="982"/>
                      </a:lnTo>
                      <a:cubicBezTo>
                        <a:pt x="7261" y="838"/>
                        <a:pt x="7218" y="708"/>
                        <a:pt x="7175" y="578"/>
                      </a:cubicBezTo>
                      <a:cubicBezTo>
                        <a:pt x="7130" y="489"/>
                        <a:pt x="7058" y="453"/>
                        <a:pt x="6985" y="453"/>
                      </a:cubicBezTo>
                      <a:close/>
                      <a:moveTo>
                        <a:pt x="210" y="1862"/>
                      </a:moveTo>
                      <a:cubicBezTo>
                        <a:pt x="105" y="1862"/>
                        <a:pt x="0" y="1935"/>
                        <a:pt x="0" y="2079"/>
                      </a:cubicBezTo>
                      <a:lnTo>
                        <a:pt x="0" y="2844"/>
                      </a:lnTo>
                      <a:cubicBezTo>
                        <a:pt x="0" y="2960"/>
                        <a:pt x="101" y="3061"/>
                        <a:pt x="217" y="3061"/>
                      </a:cubicBezTo>
                      <a:cubicBezTo>
                        <a:pt x="332" y="3061"/>
                        <a:pt x="419" y="2960"/>
                        <a:pt x="419" y="2844"/>
                      </a:cubicBezTo>
                      <a:lnTo>
                        <a:pt x="419" y="2079"/>
                      </a:lnTo>
                      <a:cubicBezTo>
                        <a:pt x="419" y="1935"/>
                        <a:pt x="314" y="1862"/>
                        <a:pt x="210" y="1862"/>
                      </a:cubicBezTo>
                      <a:close/>
                      <a:moveTo>
                        <a:pt x="7052" y="1992"/>
                      </a:moveTo>
                      <a:cubicBezTo>
                        <a:pt x="6947" y="1992"/>
                        <a:pt x="6843" y="2065"/>
                        <a:pt x="6843" y="2209"/>
                      </a:cubicBezTo>
                      <a:lnTo>
                        <a:pt x="6843" y="2974"/>
                      </a:lnTo>
                      <a:cubicBezTo>
                        <a:pt x="6843" y="3089"/>
                        <a:pt x="6929" y="3176"/>
                        <a:pt x="7045" y="3176"/>
                      </a:cubicBezTo>
                      <a:cubicBezTo>
                        <a:pt x="7160" y="3176"/>
                        <a:pt x="7261" y="3089"/>
                        <a:pt x="7261" y="2974"/>
                      </a:cubicBezTo>
                      <a:lnTo>
                        <a:pt x="7261" y="2209"/>
                      </a:lnTo>
                      <a:cubicBezTo>
                        <a:pt x="7261" y="2065"/>
                        <a:pt x="7157" y="1992"/>
                        <a:pt x="7052" y="1992"/>
                      </a:cubicBezTo>
                      <a:close/>
                      <a:moveTo>
                        <a:pt x="210" y="3407"/>
                      </a:moveTo>
                      <a:cubicBezTo>
                        <a:pt x="105" y="3407"/>
                        <a:pt x="0" y="3479"/>
                        <a:pt x="0" y="3624"/>
                      </a:cubicBezTo>
                      <a:lnTo>
                        <a:pt x="0" y="4389"/>
                      </a:lnTo>
                      <a:cubicBezTo>
                        <a:pt x="0" y="4504"/>
                        <a:pt x="101" y="4605"/>
                        <a:pt x="217" y="4605"/>
                      </a:cubicBezTo>
                      <a:cubicBezTo>
                        <a:pt x="332" y="4605"/>
                        <a:pt x="419" y="4504"/>
                        <a:pt x="419" y="4389"/>
                      </a:cubicBezTo>
                      <a:lnTo>
                        <a:pt x="419" y="3624"/>
                      </a:lnTo>
                      <a:cubicBezTo>
                        <a:pt x="419" y="3479"/>
                        <a:pt x="314" y="3407"/>
                        <a:pt x="210" y="3407"/>
                      </a:cubicBezTo>
                      <a:close/>
                      <a:moveTo>
                        <a:pt x="7039" y="3519"/>
                      </a:moveTo>
                      <a:cubicBezTo>
                        <a:pt x="6933" y="3519"/>
                        <a:pt x="6828" y="3588"/>
                        <a:pt x="6828" y="3725"/>
                      </a:cubicBezTo>
                      <a:lnTo>
                        <a:pt x="6828" y="4504"/>
                      </a:lnTo>
                      <a:cubicBezTo>
                        <a:pt x="6828" y="4612"/>
                        <a:pt x="6917" y="4708"/>
                        <a:pt x="7023" y="4708"/>
                      </a:cubicBezTo>
                      <a:cubicBezTo>
                        <a:pt x="7030" y="4708"/>
                        <a:pt x="7037" y="4707"/>
                        <a:pt x="7045" y="4706"/>
                      </a:cubicBezTo>
                      <a:lnTo>
                        <a:pt x="7045" y="4721"/>
                      </a:lnTo>
                      <a:cubicBezTo>
                        <a:pt x="7160" y="4721"/>
                        <a:pt x="7261" y="4620"/>
                        <a:pt x="7261" y="4504"/>
                      </a:cubicBezTo>
                      <a:lnTo>
                        <a:pt x="7261" y="3725"/>
                      </a:lnTo>
                      <a:cubicBezTo>
                        <a:pt x="7254" y="3588"/>
                        <a:pt x="7146" y="3519"/>
                        <a:pt x="7039" y="3519"/>
                      </a:cubicBezTo>
                      <a:close/>
                      <a:moveTo>
                        <a:pt x="210" y="4937"/>
                      </a:moveTo>
                      <a:cubicBezTo>
                        <a:pt x="105" y="4937"/>
                        <a:pt x="0" y="5009"/>
                        <a:pt x="0" y="5154"/>
                      </a:cubicBezTo>
                      <a:lnTo>
                        <a:pt x="0" y="5919"/>
                      </a:lnTo>
                      <a:cubicBezTo>
                        <a:pt x="0" y="6034"/>
                        <a:pt x="87" y="6135"/>
                        <a:pt x="217" y="6135"/>
                      </a:cubicBezTo>
                      <a:cubicBezTo>
                        <a:pt x="332" y="6135"/>
                        <a:pt x="419" y="6034"/>
                        <a:pt x="419" y="5919"/>
                      </a:cubicBezTo>
                      <a:lnTo>
                        <a:pt x="419" y="5154"/>
                      </a:lnTo>
                      <a:cubicBezTo>
                        <a:pt x="419" y="5009"/>
                        <a:pt x="314" y="4937"/>
                        <a:pt x="210" y="4937"/>
                      </a:cubicBezTo>
                      <a:close/>
                      <a:moveTo>
                        <a:pt x="7039" y="5064"/>
                      </a:moveTo>
                      <a:cubicBezTo>
                        <a:pt x="6933" y="5064"/>
                        <a:pt x="6828" y="5132"/>
                        <a:pt x="6828" y="5269"/>
                      </a:cubicBezTo>
                      <a:lnTo>
                        <a:pt x="6828" y="6049"/>
                      </a:lnTo>
                      <a:cubicBezTo>
                        <a:pt x="6828" y="6164"/>
                        <a:pt x="6929" y="6251"/>
                        <a:pt x="7045" y="6251"/>
                      </a:cubicBezTo>
                      <a:lnTo>
                        <a:pt x="7045" y="6265"/>
                      </a:lnTo>
                      <a:cubicBezTo>
                        <a:pt x="7160" y="6265"/>
                        <a:pt x="7261" y="6164"/>
                        <a:pt x="7261" y="6049"/>
                      </a:cubicBezTo>
                      <a:lnTo>
                        <a:pt x="7261" y="5269"/>
                      </a:lnTo>
                      <a:cubicBezTo>
                        <a:pt x="7254" y="5132"/>
                        <a:pt x="7146" y="5064"/>
                        <a:pt x="7039" y="5064"/>
                      </a:cubicBezTo>
                      <a:close/>
                      <a:moveTo>
                        <a:pt x="210" y="6482"/>
                      </a:moveTo>
                      <a:cubicBezTo>
                        <a:pt x="105" y="6482"/>
                        <a:pt x="0" y="6554"/>
                        <a:pt x="0" y="6698"/>
                      </a:cubicBezTo>
                      <a:lnTo>
                        <a:pt x="0" y="7463"/>
                      </a:lnTo>
                      <a:cubicBezTo>
                        <a:pt x="0" y="7579"/>
                        <a:pt x="87" y="7680"/>
                        <a:pt x="217" y="7680"/>
                      </a:cubicBezTo>
                      <a:cubicBezTo>
                        <a:pt x="332" y="7680"/>
                        <a:pt x="419" y="7579"/>
                        <a:pt x="419" y="7463"/>
                      </a:cubicBezTo>
                      <a:lnTo>
                        <a:pt x="419" y="6698"/>
                      </a:lnTo>
                      <a:cubicBezTo>
                        <a:pt x="419" y="6554"/>
                        <a:pt x="314" y="6482"/>
                        <a:pt x="210" y="6482"/>
                      </a:cubicBezTo>
                      <a:close/>
                      <a:moveTo>
                        <a:pt x="7039" y="6608"/>
                      </a:moveTo>
                      <a:cubicBezTo>
                        <a:pt x="6933" y="6608"/>
                        <a:pt x="6828" y="6677"/>
                        <a:pt x="6828" y="6814"/>
                      </a:cubicBezTo>
                      <a:lnTo>
                        <a:pt x="6828" y="7593"/>
                      </a:lnTo>
                      <a:cubicBezTo>
                        <a:pt x="6828" y="7709"/>
                        <a:pt x="6929" y="7795"/>
                        <a:pt x="7045" y="7795"/>
                      </a:cubicBezTo>
                      <a:lnTo>
                        <a:pt x="7045" y="7810"/>
                      </a:lnTo>
                      <a:cubicBezTo>
                        <a:pt x="7160" y="7810"/>
                        <a:pt x="7261" y="7709"/>
                        <a:pt x="7261" y="7593"/>
                      </a:cubicBezTo>
                      <a:lnTo>
                        <a:pt x="7261" y="6814"/>
                      </a:lnTo>
                      <a:cubicBezTo>
                        <a:pt x="7254" y="6677"/>
                        <a:pt x="7146" y="6608"/>
                        <a:pt x="7039" y="6608"/>
                      </a:cubicBezTo>
                      <a:close/>
                      <a:moveTo>
                        <a:pt x="210" y="8026"/>
                      </a:moveTo>
                      <a:cubicBezTo>
                        <a:pt x="105" y="8026"/>
                        <a:pt x="0" y="8099"/>
                        <a:pt x="0" y="8243"/>
                      </a:cubicBezTo>
                      <a:lnTo>
                        <a:pt x="0" y="8676"/>
                      </a:lnTo>
                      <a:cubicBezTo>
                        <a:pt x="0" y="8820"/>
                        <a:pt x="29" y="8965"/>
                        <a:pt x="87" y="9080"/>
                      </a:cubicBezTo>
                      <a:cubicBezTo>
                        <a:pt x="116" y="9167"/>
                        <a:pt x="188" y="9210"/>
                        <a:pt x="275" y="9210"/>
                      </a:cubicBezTo>
                      <a:cubicBezTo>
                        <a:pt x="433" y="9210"/>
                        <a:pt x="534" y="9051"/>
                        <a:pt x="477" y="8907"/>
                      </a:cubicBezTo>
                      <a:cubicBezTo>
                        <a:pt x="433" y="8835"/>
                        <a:pt x="419" y="8763"/>
                        <a:pt x="419" y="8676"/>
                      </a:cubicBezTo>
                      <a:lnTo>
                        <a:pt x="419" y="8243"/>
                      </a:lnTo>
                      <a:cubicBezTo>
                        <a:pt x="419" y="8099"/>
                        <a:pt x="314" y="8026"/>
                        <a:pt x="210" y="8026"/>
                      </a:cubicBezTo>
                      <a:close/>
                      <a:moveTo>
                        <a:pt x="7038" y="8153"/>
                      </a:moveTo>
                      <a:cubicBezTo>
                        <a:pt x="6933" y="8153"/>
                        <a:pt x="6828" y="8221"/>
                        <a:pt x="6828" y="8358"/>
                      </a:cubicBezTo>
                      <a:lnTo>
                        <a:pt x="6828" y="8676"/>
                      </a:lnTo>
                      <a:cubicBezTo>
                        <a:pt x="6828" y="8791"/>
                        <a:pt x="6799" y="8893"/>
                        <a:pt x="6742" y="8994"/>
                      </a:cubicBezTo>
                      <a:cubicBezTo>
                        <a:pt x="6644" y="9133"/>
                        <a:pt x="6735" y="9312"/>
                        <a:pt x="6896" y="9312"/>
                      </a:cubicBezTo>
                      <a:cubicBezTo>
                        <a:pt x="6902" y="9312"/>
                        <a:pt x="6909" y="9312"/>
                        <a:pt x="6915" y="9311"/>
                      </a:cubicBezTo>
                      <a:lnTo>
                        <a:pt x="6915" y="9326"/>
                      </a:lnTo>
                      <a:cubicBezTo>
                        <a:pt x="6987" y="9326"/>
                        <a:pt x="7059" y="9282"/>
                        <a:pt x="7088" y="9225"/>
                      </a:cubicBezTo>
                      <a:cubicBezTo>
                        <a:pt x="7189" y="9066"/>
                        <a:pt x="7247" y="8878"/>
                        <a:pt x="7247" y="8676"/>
                      </a:cubicBezTo>
                      <a:lnTo>
                        <a:pt x="7247" y="8358"/>
                      </a:lnTo>
                      <a:cubicBezTo>
                        <a:pt x="7247" y="8221"/>
                        <a:pt x="7142" y="8153"/>
                        <a:pt x="7038" y="8153"/>
                      </a:cubicBezTo>
                      <a:close/>
                      <a:moveTo>
                        <a:pt x="846" y="9248"/>
                      </a:moveTo>
                      <a:cubicBezTo>
                        <a:pt x="613" y="9248"/>
                        <a:pt x="567" y="9631"/>
                        <a:pt x="838" y="9672"/>
                      </a:cubicBezTo>
                      <a:lnTo>
                        <a:pt x="1631" y="9672"/>
                      </a:lnTo>
                      <a:cubicBezTo>
                        <a:pt x="1920" y="9672"/>
                        <a:pt x="1920" y="9253"/>
                        <a:pt x="1631" y="9253"/>
                      </a:cubicBezTo>
                      <a:lnTo>
                        <a:pt x="895" y="9253"/>
                      </a:lnTo>
                      <a:cubicBezTo>
                        <a:pt x="878" y="9250"/>
                        <a:pt x="862" y="9248"/>
                        <a:pt x="846" y="9248"/>
                      </a:cubicBezTo>
                      <a:close/>
                      <a:moveTo>
                        <a:pt x="2411" y="9253"/>
                      </a:moveTo>
                      <a:cubicBezTo>
                        <a:pt x="2122" y="9253"/>
                        <a:pt x="2122" y="9672"/>
                        <a:pt x="2411" y="9672"/>
                      </a:cubicBezTo>
                      <a:lnTo>
                        <a:pt x="3176" y="9672"/>
                      </a:lnTo>
                      <a:cubicBezTo>
                        <a:pt x="3465" y="9672"/>
                        <a:pt x="3465" y="9253"/>
                        <a:pt x="3176" y="9253"/>
                      </a:cubicBezTo>
                      <a:close/>
                      <a:moveTo>
                        <a:pt x="3956" y="9253"/>
                      </a:moveTo>
                      <a:cubicBezTo>
                        <a:pt x="3667" y="9253"/>
                        <a:pt x="3667" y="9672"/>
                        <a:pt x="3956" y="9672"/>
                      </a:cubicBezTo>
                      <a:lnTo>
                        <a:pt x="4721" y="9672"/>
                      </a:lnTo>
                      <a:cubicBezTo>
                        <a:pt x="4995" y="9672"/>
                        <a:pt x="4995" y="9253"/>
                        <a:pt x="4721" y="9253"/>
                      </a:cubicBezTo>
                      <a:close/>
                      <a:moveTo>
                        <a:pt x="5500" y="9253"/>
                      </a:moveTo>
                      <a:cubicBezTo>
                        <a:pt x="5211" y="9253"/>
                        <a:pt x="5211" y="9672"/>
                        <a:pt x="5500" y="9672"/>
                      </a:cubicBezTo>
                      <a:lnTo>
                        <a:pt x="6265" y="9672"/>
                      </a:lnTo>
                      <a:cubicBezTo>
                        <a:pt x="6554" y="9672"/>
                        <a:pt x="6554" y="9253"/>
                        <a:pt x="6265" y="925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18"/>
                <p:cNvSpPr/>
                <p:nvPr/>
              </p:nvSpPr>
              <p:spPr>
                <a:xfrm>
                  <a:off x="4913970" y="2083025"/>
                  <a:ext cx="105620" cy="95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9" h="3625" extrusionOk="0">
                      <a:moveTo>
                        <a:pt x="289" y="1"/>
                      </a:moveTo>
                      <a:cubicBezTo>
                        <a:pt x="159" y="73"/>
                        <a:pt x="58" y="189"/>
                        <a:pt x="1" y="318"/>
                      </a:cubicBezTo>
                      <a:lnTo>
                        <a:pt x="1689" y="1820"/>
                      </a:lnTo>
                      <a:lnTo>
                        <a:pt x="1" y="3307"/>
                      </a:lnTo>
                      <a:cubicBezTo>
                        <a:pt x="73" y="3437"/>
                        <a:pt x="174" y="3552"/>
                        <a:pt x="289" y="3624"/>
                      </a:cubicBezTo>
                      <a:lnTo>
                        <a:pt x="2007" y="2094"/>
                      </a:lnTo>
                      <a:lnTo>
                        <a:pt x="3739" y="3624"/>
                      </a:lnTo>
                      <a:cubicBezTo>
                        <a:pt x="3855" y="3552"/>
                        <a:pt x="3956" y="3437"/>
                        <a:pt x="4028" y="3321"/>
                      </a:cubicBezTo>
                      <a:lnTo>
                        <a:pt x="2325" y="1820"/>
                      </a:lnTo>
                      <a:lnTo>
                        <a:pt x="4028" y="318"/>
                      </a:lnTo>
                      <a:cubicBezTo>
                        <a:pt x="3970" y="189"/>
                        <a:pt x="3869" y="73"/>
                        <a:pt x="3739" y="1"/>
                      </a:cubicBezTo>
                      <a:lnTo>
                        <a:pt x="2022" y="1531"/>
                      </a:lnTo>
                      <a:lnTo>
                        <a:pt x="2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18"/>
                <p:cNvSpPr/>
                <p:nvPr/>
              </p:nvSpPr>
              <p:spPr>
                <a:xfrm>
                  <a:off x="4913970" y="2224953"/>
                  <a:ext cx="105620" cy="95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9" h="3624" extrusionOk="0">
                      <a:moveTo>
                        <a:pt x="289" y="0"/>
                      </a:moveTo>
                      <a:cubicBezTo>
                        <a:pt x="174" y="72"/>
                        <a:pt x="73" y="188"/>
                        <a:pt x="1" y="318"/>
                      </a:cubicBezTo>
                      <a:lnTo>
                        <a:pt x="1704" y="1819"/>
                      </a:lnTo>
                      <a:lnTo>
                        <a:pt x="1" y="3320"/>
                      </a:lnTo>
                      <a:cubicBezTo>
                        <a:pt x="73" y="3436"/>
                        <a:pt x="174" y="3551"/>
                        <a:pt x="289" y="3623"/>
                      </a:cubicBezTo>
                      <a:lnTo>
                        <a:pt x="2022" y="2093"/>
                      </a:lnTo>
                      <a:lnTo>
                        <a:pt x="3739" y="3623"/>
                      </a:lnTo>
                      <a:cubicBezTo>
                        <a:pt x="3869" y="3551"/>
                        <a:pt x="3970" y="3436"/>
                        <a:pt x="4028" y="3320"/>
                      </a:cubicBezTo>
                      <a:lnTo>
                        <a:pt x="2339" y="1819"/>
                      </a:lnTo>
                      <a:lnTo>
                        <a:pt x="4028" y="318"/>
                      </a:lnTo>
                      <a:cubicBezTo>
                        <a:pt x="3970" y="188"/>
                        <a:pt x="3869" y="72"/>
                        <a:pt x="3739" y="0"/>
                      </a:cubicBezTo>
                      <a:lnTo>
                        <a:pt x="2022" y="1530"/>
                      </a:ln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6" name="Google Shape;176;p18"/>
              <p:cNvGrpSpPr/>
              <p:nvPr/>
            </p:nvGrpSpPr>
            <p:grpSpPr>
              <a:xfrm>
                <a:off x="1496684" y="2696259"/>
                <a:ext cx="301516" cy="283641"/>
                <a:chOff x="1496684" y="2763337"/>
                <a:chExt cx="301516" cy="283641"/>
              </a:xfrm>
            </p:grpSpPr>
            <p:sp>
              <p:nvSpPr>
                <p:cNvPr id="177" name="Google Shape;177;p18"/>
                <p:cNvSpPr/>
                <p:nvPr/>
              </p:nvSpPr>
              <p:spPr>
                <a:xfrm>
                  <a:off x="1526095" y="2830825"/>
                  <a:ext cx="242658" cy="150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7" h="6785" extrusionOk="0">
                      <a:moveTo>
                        <a:pt x="0" y="0"/>
                      </a:moveTo>
                      <a:lnTo>
                        <a:pt x="0" y="6785"/>
                      </a:lnTo>
                      <a:lnTo>
                        <a:pt x="10957" y="6785"/>
                      </a:lnTo>
                      <a:lnTo>
                        <a:pt x="1095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18"/>
                <p:cNvSpPr/>
                <p:nvPr/>
              </p:nvSpPr>
              <p:spPr>
                <a:xfrm>
                  <a:off x="1496684" y="2763337"/>
                  <a:ext cx="301516" cy="793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4" h="3582" extrusionOk="0">
                      <a:moveTo>
                        <a:pt x="265" y="0"/>
                      </a:moveTo>
                      <a:cubicBezTo>
                        <a:pt x="117" y="0"/>
                        <a:pt x="0" y="125"/>
                        <a:pt x="0" y="276"/>
                      </a:cubicBezTo>
                      <a:lnTo>
                        <a:pt x="0" y="3293"/>
                      </a:lnTo>
                      <a:cubicBezTo>
                        <a:pt x="0" y="3451"/>
                        <a:pt x="130" y="3581"/>
                        <a:pt x="289" y="3581"/>
                      </a:cubicBezTo>
                      <a:lnTo>
                        <a:pt x="13339" y="3581"/>
                      </a:lnTo>
                      <a:cubicBezTo>
                        <a:pt x="13498" y="3581"/>
                        <a:pt x="13613" y="3451"/>
                        <a:pt x="13613" y="3293"/>
                      </a:cubicBezTo>
                      <a:lnTo>
                        <a:pt x="13613" y="276"/>
                      </a:lnTo>
                      <a:cubicBezTo>
                        <a:pt x="13613" y="117"/>
                        <a:pt x="13498" y="1"/>
                        <a:pt x="13339" y="1"/>
                      </a:cubicBezTo>
                      <a:lnTo>
                        <a:pt x="289" y="1"/>
                      </a:lnTo>
                      <a:cubicBezTo>
                        <a:pt x="281" y="1"/>
                        <a:pt x="273" y="0"/>
                        <a:pt x="26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18"/>
                <p:cNvSpPr/>
                <p:nvPr/>
              </p:nvSpPr>
              <p:spPr>
                <a:xfrm>
                  <a:off x="1781199" y="2763359"/>
                  <a:ext cx="16986" cy="79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3581" extrusionOk="0">
                      <a:moveTo>
                        <a:pt x="1" y="0"/>
                      </a:moveTo>
                      <a:lnTo>
                        <a:pt x="1" y="3580"/>
                      </a:lnTo>
                      <a:lnTo>
                        <a:pt x="492" y="3580"/>
                      </a:lnTo>
                      <a:cubicBezTo>
                        <a:pt x="651" y="3580"/>
                        <a:pt x="766" y="3450"/>
                        <a:pt x="766" y="3292"/>
                      </a:cubicBezTo>
                      <a:lnTo>
                        <a:pt x="766" y="275"/>
                      </a:lnTo>
                      <a:cubicBezTo>
                        <a:pt x="766" y="116"/>
                        <a:pt x="651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18"/>
                <p:cNvSpPr/>
                <p:nvPr/>
              </p:nvSpPr>
              <p:spPr>
                <a:xfrm>
                  <a:off x="1496684" y="2763337"/>
                  <a:ext cx="16964" cy="79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3582" extrusionOk="0">
                      <a:moveTo>
                        <a:pt x="265" y="0"/>
                      </a:moveTo>
                      <a:cubicBezTo>
                        <a:pt x="117" y="0"/>
                        <a:pt x="0" y="125"/>
                        <a:pt x="0" y="276"/>
                      </a:cubicBezTo>
                      <a:lnTo>
                        <a:pt x="0" y="3293"/>
                      </a:lnTo>
                      <a:cubicBezTo>
                        <a:pt x="0" y="3451"/>
                        <a:pt x="130" y="3581"/>
                        <a:pt x="289" y="3581"/>
                      </a:cubicBezTo>
                      <a:lnTo>
                        <a:pt x="765" y="3581"/>
                      </a:lnTo>
                      <a:lnTo>
                        <a:pt x="765" y="1"/>
                      </a:lnTo>
                      <a:lnTo>
                        <a:pt x="289" y="1"/>
                      </a:lnTo>
                      <a:cubicBezTo>
                        <a:pt x="281" y="1"/>
                        <a:pt x="273" y="0"/>
                        <a:pt x="2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18"/>
                <p:cNvSpPr/>
                <p:nvPr/>
              </p:nvSpPr>
              <p:spPr>
                <a:xfrm>
                  <a:off x="1747315" y="2789251"/>
                  <a:ext cx="28790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00" extrusionOk="0">
                      <a:moveTo>
                        <a:pt x="650" y="1"/>
                      </a:moveTo>
                      <a:cubicBezTo>
                        <a:pt x="290" y="1"/>
                        <a:pt x="1" y="289"/>
                        <a:pt x="1" y="650"/>
                      </a:cubicBezTo>
                      <a:cubicBezTo>
                        <a:pt x="1" y="1011"/>
                        <a:pt x="290" y="1300"/>
                        <a:pt x="650" y="1300"/>
                      </a:cubicBezTo>
                      <a:cubicBezTo>
                        <a:pt x="1011" y="1300"/>
                        <a:pt x="1300" y="1011"/>
                        <a:pt x="1300" y="650"/>
                      </a:cubicBezTo>
                      <a:cubicBezTo>
                        <a:pt x="1300" y="289"/>
                        <a:pt x="1011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18"/>
                <p:cNvSpPr/>
                <p:nvPr/>
              </p:nvSpPr>
              <p:spPr>
                <a:xfrm>
                  <a:off x="1698416" y="2789251"/>
                  <a:ext cx="28790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00" extrusionOk="0">
                      <a:moveTo>
                        <a:pt x="650" y="1"/>
                      </a:moveTo>
                      <a:cubicBezTo>
                        <a:pt x="289" y="1"/>
                        <a:pt x="0" y="289"/>
                        <a:pt x="0" y="650"/>
                      </a:cubicBezTo>
                      <a:cubicBezTo>
                        <a:pt x="0" y="1011"/>
                        <a:pt x="289" y="1300"/>
                        <a:pt x="650" y="1300"/>
                      </a:cubicBezTo>
                      <a:cubicBezTo>
                        <a:pt x="1011" y="1300"/>
                        <a:pt x="1299" y="1011"/>
                        <a:pt x="1299" y="650"/>
                      </a:cubicBezTo>
                      <a:cubicBezTo>
                        <a:pt x="1299" y="289"/>
                        <a:pt x="1011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18"/>
                <p:cNvSpPr/>
                <p:nvPr/>
              </p:nvSpPr>
              <p:spPr>
                <a:xfrm>
                  <a:off x="1516815" y="2799174"/>
                  <a:ext cx="166918" cy="8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405" extrusionOk="0">
                      <a:moveTo>
                        <a:pt x="275" y="0"/>
                      </a:moveTo>
                      <a:cubicBezTo>
                        <a:pt x="5" y="0"/>
                        <a:pt x="1" y="405"/>
                        <a:pt x="261" y="405"/>
                      </a:cubicBezTo>
                      <a:cubicBezTo>
                        <a:pt x="266" y="405"/>
                        <a:pt x="270" y="405"/>
                        <a:pt x="275" y="404"/>
                      </a:cubicBezTo>
                      <a:lnTo>
                        <a:pt x="7262" y="404"/>
                      </a:lnTo>
                      <a:cubicBezTo>
                        <a:pt x="7536" y="404"/>
                        <a:pt x="7536" y="0"/>
                        <a:pt x="72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18"/>
                <p:cNvSpPr/>
                <p:nvPr/>
              </p:nvSpPr>
              <p:spPr>
                <a:xfrm>
                  <a:off x="1496684" y="2865355"/>
                  <a:ext cx="301502" cy="79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4" h="3595" extrusionOk="0">
                      <a:moveTo>
                        <a:pt x="289" y="0"/>
                      </a:moveTo>
                      <a:cubicBezTo>
                        <a:pt x="130" y="0"/>
                        <a:pt x="0" y="130"/>
                        <a:pt x="0" y="289"/>
                      </a:cubicBezTo>
                      <a:lnTo>
                        <a:pt x="0" y="3306"/>
                      </a:lnTo>
                      <a:cubicBezTo>
                        <a:pt x="0" y="3465"/>
                        <a:pt x="130" y="3595"/>
                        <a:pt x="289" y="3595"/>
                      </a:cubicBezTo>
                      <a:lnTo>
                        <a:pt x="13339" y="3595"/>
                      </a:lnTo>
                      <a:cubicBezTo>
                        <a:pt x="13498" y="3595"/>
                        <a:pt x="13613" y="3465"/>
                        <a:pt x="13613" y="3306"/>
                      </a:cubicBezTo>
                      <a:lnTo>
                        <a:pt x="13613" y="289"/>
                      </a:lnTo>
                      <a:cubicBezTo>
                        <a:pt x="13613" y="130"/>
                        <a:pt x="13498" y="0"/>
                        <a:pt x="133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18"/>
                <p:cNvSpPr/>
                <p:nvPr/>
              </p:nvSpPr>
              <p:spPr>
                <a:xfrm>
                  <a:off x="1781199" y="2865355"/>
                  <a:ext cx="16986" cy="79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3595" extrusionOk="0">
                      <a:moveTo>
                        <a:pt x="1" y="0"/>
                      </a:moveTo>
                      <a:lnTo>
                        <a:pt x="1" y="3595"/>
                      </a:lnTo>
                      <a:lnTo>
                        <a:pt x="492" y="3595"/>
                      </a:lnTo>
                      <a:cubicBezTo>
                        <a:pt x="651" y="3595"/>
                        <a:pt x="766" y="3465"/>
                        <a:pt x="766" y="3306"/>
                      </a:cubicBezTo>
                      <a:lnTo>
                        <a:pt x="766" y="289"/>
                      </a:lnTo>
                      <a:cubicBezTo>
                        <a:pt x="766" y="130"/>
                        <a:pt x="651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18"/>
                <p:cNvSpPr/>
                <p:nvPr/>
              </p:nvSpPr>
              <p:spPr>
                <a:xfrm>
                  <a:off x="1496684" y="2865355"/>
                  <a:ext cx="16964" cy="79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3595" extrusionOk="0">
                      <a:moveTo>
                        <a:pt x="289" y="0"/>
                      </a:moveTo>
                      <a:cubicBezTo>
                        <a:pt x="130" y="0"/>
                        <a:pt x="0" y="130"/>
                        <a:pt x="0" y="289"/>
                      </a:cubicBezTo>
                      <a:lnTo>
                        <a:pt x="0" y="3306"/>
                      </a:lnTo>
                      <a:cubicBezTo>
                        <a:pt x="0" y="3465"/>
                        <a:pt x="130" y="3595"/>
                        <a:pt x="289" y="3595"/>
                      </a:cubicBezTo>
                      <a:lnTo>
                        <a:pt x="765" y="3595"/>
                      </a:lnTo>
                      <a:lnTo>
                        <a:pt x="7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18"/>
                <p:cNvSpPr/>
                <p:nvPr/>
              </p:nvSpPr>
              <p:spPr>
                <a:xfrm>
                  <a:off x="1747315" y="2891558"/>
                  <a:ext cx="28790" cy="28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01" extrusionOk="0">
                      <a:moveTo>
                        <a:pt x="650" y="1"/>
                      </a:moveTo>
                      <a:cubicBezTo>
                        <a:pt x="290" y="1"/>
                        <a:pt x="1" y="290"/>
                        <a:pt x="1" y="651"/>
                      </a:cubicBezTo>
                      <a:cubicBezTo>
                        <a:pt x="1" y="1011"/>
                        <a:pt x="290" y="1300"/>
                        <a:pt x="650" y="1300"/>
                      </a:cubicBezTo>
                      <a:cubicBezTo>
                        <a:pt x="1011" y="1300"/>
                        <a:pt x="1300" y="1011"/>
                        <a:pt x="1300" y="651"/>
                      </a:cubicBezTo>
                      <a:cubicBezTo>
                        <a:pt x="1300" y="290"/>
                        <a:pt x="1011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18"/>
                <p:cNvSpPr/>
                <p:nvPr/>
              </p:nvSpPr>
              <p:spPr>
                <a:xfrm>
                  <a:off x="1698416" y="2891558"/>
                  <a:ext cx="28790" cy="28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01" extrusionOk="0">
                      <a:moveTo>
                        <a:pt x="650" y="1"/>
                      </a:moveTo>
                      <a:cubicBezTo>
                        <a:pt x="289" y="1"/>
                        <a:pt x="0" y="290"/>
                        <a:pt x="0" y="651"/>
                      </a:cubicBezTo>
                      <a:cubicBezTo>
                        <a:pt x="0" y="1011"/>
                        <a:pt x="289" y="1300"/>
                        <a:pt x="650" y="1300"/>
                      </a:cubicBezTo>
                      <a:cubicBezTo>
                        <a:pt x="1011" y="1300"/>
                        <a:pt x="1299" y="1011"/>
                        <a:pt x="1299" y="651"/>
                      </a:cubicBezTo>
                      <a:cubicBezTo>
                        <a:pt x="1299" y="290"/>
                        <a:pt x="1011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18"/>
                <p:cNvSpPr/>
                <p:nvPr/>
              </p:nvSpPr>
              <p:spPr>
                <a:xfrm>
                  <a:off x="1516815" y="2901170"/>
                  <a:ext cx="166918" cy="9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419" extrusionOk="0">
                      <a:moveTo>
                        <a:pt x="275" y="0"/>
                      </a:moveTo>
                      <a:cubicBezTo>
                        <a:pt x="1" y="0"/>
                        <a:pt x="1" y="419"/>
                        <a:pt x="275" y="419"/>
                      </a:cubicBezTo>
                      <a:lnTo>
                        <a:pt x="7262" y="419"/>
                      </a:lnTo>
                      <a:cubicBezTo>
                        <a:pt x="7536" y="419"/>
                        <a:pt x="7536" y="0"/>
                        <a:pt x="72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18"/>
                <p:cNvSpPr/>
                <p:nvPr/>
              </p:nvSpPr>
              <p:spPr>
                <a:xfrm>
                  <a:off x="1496684" y="2967352"/>
                  <a:ext cx="301502" cy="79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4" h="3595" extrusionOk="0">
                      <a:moveTo>
                        <a:pt x="289" y="0"/>
                      </a:moveTo>
                      <a:cubicBezTo>
                        <a:pt x="130" y="0"/>
                        <a:pt x="0" y="130"/>
                        <a:pt x="0" y="289"/>
                      </a:cubicBezTo>
                      <a:lnTo>
                        <a:pt x="0" y="3306"/>
                      </a:lnTo>
                      <a:cubicBezTo>
                        <a:pt x="0" y="3465"/>
                        <a:pt x="130" y="3595"/>
                        <a:pt x="289" y="3595"/>
                      </a:cubicBezTo>
                      <a:lnTo>
                        <a:pt x="13339" y="3595"/>
                      </a:lnTo>
                      <a:cubicBezTo>
                        <a:pt x="13498" y="3595"/>
                        <a:pt x="13613" y="3465"/>
                        <a:pt x="13613" y="3306"/>
                      </a:cubicBezTo>
                      <a:lnTo>
                        <a:pt x="13613" y="289"/>
                      </a:lnTo>
                      <a:cubicBezTo>
                        <a:pt x="13613" y="130"/>
                        <a:pt x="13498" y="0"/>
                        <a:pt x="133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18"/>
                <p:cNvSpPr/>
                <p:nvPr/>
              </p:nvSpPr>
              <p:spPr>
                <a:xfrm>
                  <a:off x="1781199" y="2967352"/>
                  <a:ext cx="16986" cy="79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" h="3595" extrusionOk="0">
                      <a:moveTo>
                        <a:pt x="1" y="0"/>
                      </a:moveTo>
                      <a:lnTo>
                        <a:pt x="1" y="3595"/>
                      </a:lnTo>
                      <a:lnTo>
                        <a:pt x="492" y="3595"/>
                      </a:lnTo>
                      <a:cubicBezTo>
                        <a:pt x="651" y="3595"/>
                        <a:pt x="766" y="3465"/>
                        <a:pt x="766" y="3306"/>
                      </a:cubicBezTo>
                      <a:lnTo>
                        <a:pt x="766" y="289"/>
                      </a:lnTo>
                      <a:cubicBezTo>
                        <a:pt x="766" y="130"/>
                        <a:pt x="651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18"/>
                <p:cNvSpPr/>
                <p:nvPr/>
              </p:nvSpPr>
              <p:spPr>
                <a:xfrm>
                  <a:off x="1496684" y="2967352"/>
                  <a:ext cx="16964" cy="79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3595" extrusionOk="0">
                      <a:moveTo>
                        <a:pt x="289" y="0"/>
                      </a:moveTo>
                      <a:cubicBezTo>
                        <a:pt x="130" y="0"/>
                        <a:pt x="0" y="130"/>
                        <a:pt x="0" y="289"/>
                      </a:cubicBezTo>
                      <a:lnTo>
                        <a:pt x="0" y="3306"/>
                      </a:lnTo>
                      <a:cubicBezTo>
                        <a:pt x="0" y="3465"/>
                        <a:pt x="130" y="3595"/>
                        <a:pt x="289" y="3595"/>
                      </a:cubicBezTo>
                      <a:lnTo>
                        <a:pt x="765" y="3595"/>
                      </a:lnTo>
                      <a:lnTo>
                        <a:pt x="7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18"/>
                <p:cNvSpPr/>
                <p:nvPr/>
              </p:nvSpPr>
              <p:spPr>
                <a:xfrm>
                  <a:off x="1747315" y="2993554"/>
                  <a:ext cx="28790" cy="28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01" extrusionOk="0">
                      <a:moveTo>
                        <a:pt x="650" y="1"/>
                      </a:moveTo>
                      <a:cubicBezTo>
                        <a:pt x="290" y="1"/>
                        <a:pt x="1" y="290"/>
                        <a:pt x="1" y="650"/>
                      </a:cubicBezTo>
                      <a:cubicBezTo>
                        <a:pt x="1" y="1011"/>
                        <a:pt x="290" y="1300"/>
                        <a:pt x="650" y="1300"/>
                      </a:cubicBezTo>
                      <a:cubicBezTo>
                        <a:pt x="1011" y="1300"/>
                        <a:pt x="1300" y="1011"/>
                        <a:pt x="1300" y="650"/>
                      </a:cubicBezTo>
                      <a:cubicBezTo>
                        <a:pt x="1300" y="290"/>
                        <a:pt x="1011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18"/>
                <p:cNvSpPr/>
                <p:nvPr/>
              </p:nvSpPr>
              <p:spPr>
                <a:xfrm>
                  <a:off x="1698416" y="2993554"/>
                  <a:ext cx="28790" cy="28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0" h="1301" extrusionOk="0">
                      <a:moveTo>
                        <a:pt x="650" y="1"/>
                      </a:moveTo>
                      <a:cubicBezTo>
                        <a:pt x="289" y="1"/>
                        <a:pt x="0" y="290"/>
                        <a:pt x="0" y="650"/>
                      </a:cubicBezTo>
                      <a:cubicBezTo>
                        <a:pt x="0" y="1011"/>
                        <a:pt x="289" y="1300"/>
                        <a:pt x="650" y="1300"/>
                      </a:cubicBezTo>
                      <a:cubicBezTo>
                        <a:pt x="1011" y="1300"/>
                        <a:pt x="1299" y="1011"/>
                        <a:pt x="1299" y="650"/>
                      </a:cubicBezTo>
                      <a:cubicBezTo>
                        <a:pt x="1299" y="290"/>
                        <a:pt x="1011" y="1"/>
                        <a:pt x="6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18"/>
                <p:cNvSpPr/>
                <p:nvPr/>
              </p:nvSpPr>
              <p:spPr>
                <a:xfrm>
                  <a:off x="1516815" y="3003477"/>
                  <a:ext cx="166918" cy="8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405" extrusionOk="0">
                      <a:moveTo>
                        <a:pt x="275" y="0"/>
                      </a:moveTo>
                      <a:cubicBezTo>
                        <a:pt x="1" y="0"/>
                        <a:pt x="1" y="405"/>
                        <a:pt x="275" y="405"/>
                      </a:cubicBezTo>
                      <a:lnTo>
                        <a:pt x="7262" y="405"/>
                      </a:lnTo>
                      <a:cubicBezTo>
                        <a:pt x="7536" y="405"/>
                        <a:pt x="7536" y="0"/>
                        <a:pt x="72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18"/>
                <p:cNvSpPr/>
                <p:nvPr/>
              </p:nvSpPr>
              <p:spPr>
                <a:xfrm>
                  <a:off x="1516815" y="2915855"/>
                  <a:ext cx="25601" cy="8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406" extrusionOk="0">
                      <a:moveTo>
                        <a:pt x="261" y="1"/>
                      </a:moveTo>
                      <a:cubicBezTo>
                        <a:pt x="1" y="1"/>
                        <a:pt x="5" y="405"/>
                        <a:pt x="275" y="405"/>
                      </a:cubicBezTo>
                      <a:lnTo>
                        <a:pt x="881" y="405"/>
                      </a:lnTo>
                      <a:cubicBezTo>
                        <a:pt x="1156" y="405"/>
                        <a:pt x="1156" y="1"/>
                        <a:pt x="881" y="1"/>
                      </a:cubicBezTo>
                      <a:lnTo>
                        <a:pt x="275" y="1"/>
                      </a:lnTo>
                      <a:cubicBezTo>
                        <a:pt x="270" y="1"/>
                        <a:pt x="266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5" name="Google Shape;205;p18"/>
              <p:cNvGrpSpPr/>
              <p:nvPr/>
            </p:nvGrpSpPr>
            <p:grpSpPr>
              <a:xfrm>
                <a:off x="4394904" y="2667451"/>
                <a:ext cx="354289" cy="311329"/>
                <a:chOff x="4653996" y="2440257"/>
                <a:chExt cx="396607" cy="348555"/>
              </a:xfrm>
            </p:grpSpPr>
            <p:sp>
              <p:nvSpPr>
                <p:cNvPr id="206" name="Google Shape;206;p18"/>
                <p:cNvSpPr/>
                <p:nvPr/>
              </p:nvSpPr>
              <p:spPr>
                <a:xfrm>
                  <a:off x="4670643" y="2520108"/>
                  <a:ext cx="363707" cy="250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4" h="9572" extrusionOk="0">
                      <a:moveTo>
                        <a:pt x="1314" y="1"/>
                      </a:moveTo>
                      <a:cubicBezTo>
                        <a:pt x="592" y="1"/>
                        <a:pt x="1" y="593"/>
                        <a:pt x="1" y="1314"/>
                      </a:cubicBezTo>
                      <a:lnTo>
                        <a:pt x="1" y="9326"/>
                      </a:lnTo>
                      <a:lnTo>
                        <a:pt x="1" y="9355"/>
                      </a:lnTo>
                      <a:cubicBezTo>
                        <a:pt x="1" y="9470"/>
                        <a:pt x="102" y="9571"/>
                        <a:pt x="217" y="9571"/>
                      </a:cubicBezTo>
                      <a:lnTo>
                        <a:pt x="13642" y="9571"/>
                      </a:lnTo>
                      <a:cubicBezTo>
                        <a:pt x="13772" y="9571"/>
                        <a:pt x="13859" y="9470"/>
                        <a:pt x="13873" y="9355"/>
                      </a:cubicBezTo>
                      <a:lnTo>
                        <a:pt x="13873" y="9326"/>
                      </a:lnTo>
                      <a:lnTo>
                        <a:pt x="13873" y="1329"/>
                      </a:lnTo>
                      <a:cubicBezTo>
                        <a:pt x="13873" y="593"/>
                        <a:pt x="13281" y="1"/>
                        <a:pt x="125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18"/>
                <p:cNvSpPr/>
                <p:nvPr/>
              </p:nvSpPr>
              <p:spPr>
                <a:xfrm>
                  <a:off x="4981710" y="2520108"/>
                  <a:ext cx="52640" cy="250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9572" extrusionOk="0">
                      <a:moveTo>
                        <a:pt x="0" y="1"/>
                      </a:moveTo>
                      <a:cubicBezTo>
                        <a:pt x="737" y="1"/>
                        <a:pt x="1314" y="593"/>
                        <a:pt x="1329" y="1314"/>
                      </a:cubicBezTo>
                      <a:lnTo>
                        <a:pt x="1329" y="9326"/>
                      </a:lnTo>
                      <a:lnTo>
                        <a:pt x="1329" y="9355"/>
                      </a:lnTo>
                      <a:cubicBezTo>
                        <a:pt x="1314" y="9470"/>
                        <a:pt x="1213" y="9571"/>
                        <a:pt x="1098" y="9571"/>
                      </a:cubicBezTo>
                      <a:lnTo>
                        <a:pt x="1776" y="9571"/>
                      </a:lnTo>
                      <a:cubicBezTo>
                        <a:pt x="1906" y="9571"/>
                        <a:pt x="1993" y="9470"/>
                        <a:pt x="2007" y="9355"/>
                      </a:cubicBezTo>
                      <a:lnTo>
                        <a:pt x="2007" y="9326"/>
                      </a:lnTo>
                      <a:lnTo>
                        <a:pt x="2007" y="1329"/>
                      </a:lnTo>
                      <a:cubicBezTo>
                        <a:pt x="2007" y="593"/>
                        <a:pt x="1415" y="1"/>
                        <a:pt x="679" y="1"/>
                      </a:cubicBezTo>
                      <a:close/>
                    </a:path>
                  </a:pathLst>
                </a:custGeom>
                <a:solidFill>
                  <a:srgbClr val="000607">
                    <a:alpha val="14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18"/>
                <p:cNvSpPr/>
                <p:nvPr/>
              </p:nvSpPr>
              <p:spPr>
                <a:xfrm>
                  <a:off x="4694865" y="2544724"/>
                  <a:ext cx="314108" cy="226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2" h="8647" extrusionOk="0">
                      <a:moveTo>
                        <a:pt x="390" y="0"/>
                      </a:moveTo>
                      <a:cubicBezTo>
                        <a:pt x="188" y="0"/>
                        <a:pt x="15" y="173"/>
                        <a:pt x="15" y="390"/>
                      </a:cubicBezTo>
                      <a:lnTo>
                        <a:pt x="15" y="8387"/>
                      </a:lnTo>
                      <a:cubicBezTo>
                        <a:pt x="0" y="8416"/>
                        <a:pt x="0" y="8430"/>
                        <a:pt x="15" y="8459"/>
                      </a:cubicBezTo>
                      <a:cubicBezTo>
                        <a:pt x="29" y="8560"/>
                        <a:pt x="116" y="8647"/>
                        <a:pt x="231" y="8647"/>
                      </a:cubicBezTo>
                      <a:lnTo>
                        <a:pt x="11765" y="8647"/>
                      </a:lnTo>
                      <a:cubicBezTo>
                        <a:pt x="11866" y="8647"/>
                        <a:pt x="11967" y="8560"/>
                        <a:pt x="11982" y="8459"/>
                      </a:cubicBezTo>
                      <a:cubicBezTo>
                        <a:pt x="11982" y="8430"/>
                        <a:pt x="11982" y="8416"/>
                        <a:pt x="11982" y="8387"/>
                      </a:cubicBezTo>
                      <a:lnTo>
                        <a:pt x="11982" y="390"/>
                      </a:lnTo>
                      <a:cubicBezTo>
                        <a:pt x="11982" y="188"/>
                        <a:pt x="11823" y="14"/>
                        <a:pt x="116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18"/>
                <p:cNvSpPr/>
                <p:nvPr/>
              </p:nvSpPr>
              <p:spPr>
                <a:xfrm>
                  <a:off x="4981710" y="2544724"/>
                  <a:ext cx="28024" cy="226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" h="8633" extrusionOk="0">
                      <a:moveTo>
                        <a:pt x="0" y="0"/>
                      </a:moveTo>
                      <a:cubicBezTo>
                        <a:pt x="217" y="0"/>
                        <a:pt x="376" y="173"/>
                        <a:pt x="376" y="375"/>
                      </a:cubicBezTo>
                      <a:lnTo>
                        <a:pt x="376" y="8387"/>
                      </a:lnTo>
                      <a:cubicBezTo>
                        <a:pt x="390" y="8416"/>
                        <a:pt x="390" y="8430"/>
                        <a:pt x="376" y="8459"/>
                      </a:cubicBezTo>
                      <a:cubicBezTo>
                        <a:pt x="361" y="8560"/>
                        <a:pt x="275" y="8632"/>
                        <a:pt x="159" y="8632"/>
                      </a:cubicBezTo>
                      <a:lnTo>
                        <a:pt x="838" y="8632"/>
                      </a:lnTo>
                      <a:cubicBezTo>
                        <a:pt x="953" y="8632"/>
                        <a:pt x="1040" y="8560"/>
                        <a:pt x="1069" y="8459"/>
                      </a:cubicBezTo>
                      <a:cubicBezTo>
                        <a:pt x="1069" y="8430"/>
                        <a:pt x="1069" y="8416"/>
                        <a:pt x="1069" y="8387"/>
                      </a:cubicBezTo>
                      <a:lnTo>
                        <a:pt x="1069" y="390"/>
                      </a:lnTo>
                      <a:cubicBezTo>
                        <a:pt x="1054" y="173"/>
                        <a:pt x="895" y="0"/>
                        <a:pt x="679" y="0"/>
                      </a:cubicBezTo>
                      <a:close/>
                    </a:path>
                  </a:pathLst>
                </a:custGeom>
                <a:solidFill>
                  <a:srgbClr val="000607">
                    <a:alpha val="14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18"/>
                <p:cNvSpPr/>
                <p:nvPr/>
              </p:nvSpPr>
              <p:spPr>
                <a:xfrm>
                  <a:off x="4775476" y="2618493"/>
                  <a:ext cx="69260" cy="30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" h="1160" extrusionOk="0">
                      <a:moveTo>
                        <a:pt x="996" y="1"/>
                      </a:moveTo>
                      <a:cubicBezTo>
                        <a:pt x="938" y="1"/>
                        <a:pt x="881" y="15"/>
                        <a:pt x="837" y="59"/>
                      </a:cubicBezTo>
                      <a:lnTo>
                        <a:pt x="145" y="780"/>
                      </a:lnTo>
                      <a:cubicBezTo>
                        <a:pt x="0" y="925"/>
                        <a:pt x="101" y="1156"/>
                        <a:pt x="303" y="1156"/>
                      </a:cubicBezTo>
                      <a:cubicBezTo>
                        <a:pt x="314" y="1158"/>
                        <a:pt x="324" y="1160"/>
                        <a:pt x="334" y="1160"/>
                      </a:cubicBezTo>
                      <a:cubicBezTo>
                        <a:pt x="381" y="1160"/>
                        <a:pt x="426" y="1134"/>
                        <a:pt x="462" y="1098"/>
                      </a:cubicBezTo>
                      <a:lnTo>
                        <a:pt x="1097" y="434"/>
                      </a:lnTo>
                      <a:lnTo>
                        <a:pt x="2339" y="448"/>
                      </a:lnTo>
                      <a:cubicBezTo>
                        <a:pt x="2642" y="448"/>
                        <a:pt x="2642" y="1"/>
                        <a:pt x="233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18"/>
                <p:cNvSpPr/>
                <p:nvPr/>
              </p:nvSpPr>
              <p:spPr>
                <a:xfrm>
                  <a:off x="4775476" y="2643476"/>
                  <a:ext cx="69260" cy="30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" h="1170" extrusionOk="0">
                      <a:moveTo>
                        <a:pt x="996" y="1"/>
                      </a:moveTo>
                      <a:cubicBezTo>
                        <a:pt x="938" y="1"/>
                        <a:pt x="881" y="30"/>
                        <a:pt x="837" y="73"/>
                      </a:cubicBezTo>
                      <a:lnTo>
                        <a:pt x="145" y="795"/>
                      </a:lnTo>
                      <a:cubicBezTo>
                        <a:pt x="0" y="939"/>
                        <a:pt x="101" y="1170"/>
                        <a:pt x="303" y="1170"/>
                      </a:cubicBezTo>
                      <a:cubicBezTo>
                        <a:pt x="361" y="1170"/>
                        <a:pt x="419" y="1141"/>
                        <a:pt x="448" y="1098"/>
                      </a:cubicBezTo>
                      <a:lnTo>
                        <a:pt x="1083" y="448"/>
                      </a:lnTo>
                      <a:lnTo>
                        <a:pt x="2339" y="463"/>
                      </a:lnTo>
                      <a:cubicBezTo>
                        <a:pt x="2642" y="463"/>
                        <a:pt x="2642" y="15"/>
                        <a:pt x="2339" y="15"/>
                      </a:cubicBezTo>
                      <a:lnTo>
                        <a:pt x="99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18"/>
                <p:cNvSpPr/>
                <p:nvPr/>
              </p:nvSpPr>
              <p:spPr>
                <a:xfrm>
                  <a:off x="4775476" y="2668459"/>
                  <a:ext cx="69260" cy="30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" h="1170" extrusionOk="0">
                      <a:moveTo>
                        <a:pt x="996" y="0"/>
                      </a:moveTo>
                      <a:cubicBezTo>
                        <a:pt x="938" y="0"/>
                        <a:pt x="881" y="29"/>
                        <a:pt x="837" y="73"/>
                      </a:cubicBezTo>
                      <a:lnTo>
                        <a:pt x="145" y="794"/>
                      </a:lnTo>
                      <a:cubicBezTo>
                        <a:pt x="0" y="939"/>
                        <a:pt x="101" y="1170"/>
                        <a:pt x="303" y="1170"/>
                      </a:cubicBezTo>
                      <a:cubicBezTo>
                        <a:pt x="361" y="1170"/>
                        <a:pt x="419" y="1141"/>
                        <a:pt x="448" y="1098"/>
                      </a:cubicBezTo>
                      <a:lnTo>
                        <a:pt x="1083" y="448"/>
                      </a:lnTo>
                      <a:lnTo>
                        <a:pt x="2339" y="462"/>
                      </a:lnTo>
                      <a:cubicBezTo>
                        <a:pt x="2642" y="462"/>
                        <a:pt x="2642" y="15"/>
                        <a:pt x="2339" y="15"/>
                      </a:cubicBezTo>
                      <a:lnTo>
                        <a:pt x="99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18"/>
                <p:cNvSpPr/>
                <p:nvPr/>
              </p:nvSpPr>
              <p:spPr>
                <a:xfrm>
                  <a:off x="4860229" y="2618126"/>
                  <a:ext cx="68893" cy="30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8" h="1170" extrusionOk="0">
                      <a:moveTo>
                        <a:pt x="1646" y="1"/>
                      </a:moveTo>
                      <a:lnTo>
                        <a:pt x="304" y="15"/>
                      </a:lnTo>
                      <a:cubicBezTo>
                        <a:pt x="1" y="15"/>
                        <a:pt x="1" y="462"/>
                        <a:pt x="304" y="462"/>
                      </a:cubicBezTo>
                      <a:lnTo>
                        <a:pt x="1545" y="448"/>
                      </a:lnTo>
                      <a:lnTo>
                        <a:pt x="2180" y="1112"/>
                      </a:lnTo>
                      <a:cubicBezTo>
                        <a:pt x="2224" y="1155"/>
                        <a:pt x="2282" y="1170"/>
                        <a:pt x="2339" y="1170"/>
                      </a:cubicBezTo>
                      <a:cubicBezTo>
                        <a:pt x="2541" y="1170"/>
                        <a:pt x="2628" y="939"/>
                        <a:pt x="2498" y="794"/>
                      </a:cubicBezTo>
                      <a:lnTo>
                        <a:pt x="1805" y="73"/>
                      </a:lnTo>
                      <a:cubicBezTo>
                        <a:pt x="1762" y="29"/>
                        <a:pt x="1704" y="1"/>
                        <a:pt x="164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18"/>
                <p:cNvSpPr/>
                <p:nvPr/>
              </p:nvSpPr>
              <p:spPr>
                <a:xfrm>
                  <a:off x="4860229" y="2643476"/>
                  <a:ext cx="68893" cy="30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8" h="1170" extrusionOk="0">
                      <a:moveTo>
                        <a:pt x="1646" y="1"/>
                      </a:moveTo>
                      <a:lnTo>
                        <a:pt x="304" y="15"/>
                      </a:lnTo>
                      <a:cubicBezTo>
                        <a:pt x="1" y="15"/>
                        <a:pt x="1" y="448"/>
                        <a:pt x="304" y="448"/>
                      </a:cubicBezTo>
                      <a:lnTo>
                        <a:pt x="1545" y="448"/>
                      </a:lnTo>
                      <a:lnTo>
                        <a:pt x="2180" y="1098"/>
                      </a:lnTo>
                      <a:cubicBezTo>
                        <a:pt x="2224" y="1141"/>
                        <a:pt x="2282" y="1170"/>
                        <a:pt x="2339" y="1170"/>
                      </a:cubicBezTo>
                      <a:cubicBezTo>
                        <a:pt x="2541" y="1170"/>
                        <a:pt x="2628" y="925"/>
                        <a:pt x="2498" y="795"/>
                      </a:cubicBezTo>
                      <a:lnTo>
                        <a:pt x="1805" y="73"/>
                      </a:lnTo>
                      <a:cubicBezTo>
                        <a:pt x="1762" y="15"/>
                        <a:pt x="1704" y="1"/>
                        <a:pt x="164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18"/>
                <p:cNvSpPr/>
                <p:nvPr/>
              </p:nvSpPr>
              <p:spPr>
                <a:xfrm>
                  <a:off x="4860229" y="2668354"/>
                  <a:ext cx="68893" cy="30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8" h="1174" extrusionOk="0">
                      <a:moveTo>
                        <a:pt x="1677" y="1"/>
                      </a:moveTo>
                      <a:cubicBezTo>
                        <a:pt x="1667" y="1"/>
                        <a:pt x="1657" y="2"/>
                        <a:pt x="1646" y="4"/>
                      </a:cubicBezTo>
                      <a:lnTo>
                        <a:pt x="304" y="19"/>
                      </a:lnTo>
                      <a:cubicBezTo>
                        <a:pt x="1" y="19"/>
                        <a:pt x="1" y="466"/>
                        <a:pt x="304" y="466"/>
                      </a:cubicBezTo>
                      <a:lnTo>
                        <a:pt x="1545" y="452"/>
                      </a:lnTo>
                      <a:lnTo>
                        <a:pt x="2180" y="1102"/>
                      </a:lnTo>
                      <a:cubicBezTo>
                        <a:pt x="2224" y="1145"/>
                        <a:pt x="2282" y="1174"/>
                        <a:pt x="2339" y="1174"/>
                      </a:cubicBezTo>
                      <a:lnTo>
                        <a:pt x="2339" y="1159"/>
                      </a:lnTo>
                      <a:cubicBezTo>
                        <a:pt x="2527" y="1159"/>
                        <a:pt x="2628" y="928"/>
                        <a:pt x="2498" y="784"/>
                      </a:cubicBezTo>
                      <a:lnTo>
                        <a:pt x="1805" y="62"/>
                      </a:lnTo>
                      <a:cubicBezTo>
                        <a:pt x="1770" y="27"/>
                        <a:pt x="1724" y="1"/>
                        <a:pt x="167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18"/>
                <p:cNvSpPr/>
                <p:nvPr/>
              </p:nvSpPr>
              <p:spPr>
                <a:xfrm>
                  <a:off x="4825049" y="2584440"/>
                  <a:ext cx="54894" cy="3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86" extrusionOk="0">
                      <a:moveTo>
                        <a:pt x="1054" y="1"/>
                      </a:moveTo>
                      <a:cubicBezTo>
                        <a:pt x="477" y="1"/>
                        <a:pt x="0" y="477"/>
                        <a:pt x="0" y="1055"/>
                      </a:cubicBezTo>
                      <a:cubicBezTo>
                        <a:pt x="0" y="1184"/>
                        <a:pt x="101" y="1286"/>
                        <a:pt x="231" y="1286"/>
                      </a:cubicBezTo>
                      <a:lnTo>
                        <a:pt x="1877" y="1286"/>
                      </a:lnTo>
                      <a:cubicBezTo>
                        <a:pt x="1992" y="1286"/>
                        <a:pt x="2093" y="1184"/>
                        <a:pt x="2093" y="1069"/>
                      </a:cubicBezTo>
                      <a:lnTo>
                        <a:pt x="2093" y="1055"/>
                      </a:lnTo>
                      <a:cubicBezTo>
                        <a:pt x="2093" y="477"/>
                        <a:pt x="1617" y="1"/>
                        <a:pt x="105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18"/>
                <p:cNvSpPr/>
                <p:nvPr/>
              </p:nvSpPr>
              <p:spPr>
                <a:xfrm>
                  <a:off x="4843216" y="2584440"/>
                  <a:ext cx="36727" cy="3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" h="1286" extrusionOk="0">
                      <a:moveTo>
                        <a:pt x="361" y="1"/>
                      </a:moveTo>
                      <a:cubicBezTo>
                        <a:pt x="231" y="1"/>
                        <a:pt x="116" y="30"/>
                        <a:pt x="0" y="73"/>
                      </a:cubicBezTo>
                      <a:cubicBezTo>
                        <a:pt x="404" y="217"/>
                        <a:pt x="679" y="607"/>
                        <a:pt x="679" y="1055"/>
                      </a:cubicBezTo>
                      <a:lnTo>
                        <a:pt x="679" y="1069"/>
                      </a:lnTo>
                      <a:cubicBezTo>
                        <a:pt x="679" y="1184"/>
                        <a:pt x="578" y="1286"/>
                        <a:pt x="462" y="1286"/>
                      </a:cubicBezTo>
                      <a:lnTo>
                        <a:pt x="1169" y="1286"/>
                      </a:lnTo>
                      <a:cubicBezTo>
                        <a:pt x="1285" y="1286"/>
                        <a:pt x="1386" y="1184"/>
                        <a:pt x="1400" y="1069"/>
                      </a:cubicBezTo>
                      <a:lnTo>
                        <a:pt x="1400" y="1055"/>
                      </a:lnTo>
                      <a:cubicBezTo>
                        <a:pt x="1386" y="477"/>
                        <a:pt x="924" y="15"/>
                        <a:pt x="361" y="1"/>
                      </a:cubicBezTo>
                      <a:close/>
                    </a:path>
                  </a:pathLst>
                </a:custGeom>
                <a:solidFill>
                  <a:srgbClr val="000607">
                    <a:alpha val="14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18"/>
                <p:cNvSpPr/>
                <p:nvPr/>
              </p:nvSpPr>
              <p:spPr>
                <a:xfrm>
                  <a:off x="4809897" y="2606775"/>
                  <a:ext cx="85173" cy="9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9" h="3653" extrusionOk="0">
                      <a:moveTo>
                        <a:pt x="766" y="0"/>
                      </a:moveTo>
                      <a:cubicBezTo>
                        <a:pt x="362" y="0"/>
                        <a:pt x="44" y="318"/>
                        <a:pt x="44" y="722"/>
                      </a:cubicBezTo>
                      <a:lnTo>
                        <a:pt x="44" y="2007"/>
                      </a:lnTo>
                      <a:cubicBezTo>
                        <a:pt x="1" y="2902"/>
                        <a:pt x="723" y="3653"/>
                        <a:pt x="1632" y="3653"/>
                      </a:cubicBezTo>
                      <a:cubicBezTo>
                        <a:pt x="2527" y="3653"/>
                        <a:pt x="3249" y="2902"/>
                        <a:pt x="3220" y="2007"/>
                      </a:cubicBezTo>
                      <a:lnTo>
                        <a:pt x="3220" y="722"/>
                      </a:lnTo>
                      <a:cubicBezTo>
                        <a:pt x="3220" y="318"/>
                        <a:pt x="2902" y="0"/>
                        <a:pt x="249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18"/>
                <p:cNvSpPr/>
                <p:nvPr/>
              </p:nvSpPr>
              <p:spPr>
                <a:xfrm>
                  <a:off x="4843216" y="2606775"/>
                  <a:ext cx="51093" cy="94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3594" extrusionOk="0">
                      <a:moveTo>
                        <a:pt x="520" y="0"/>
                      </a:moveTo>
                      <a:cubicBezTo>
                        <a:pt x="924" y="0"/>
                        <a:pt x="1242" y="318"/>
                        <a:pt x="1242" y="722"/>
                      </a:cubicBezTo>
                      <a:lnTo>
                        <a:pt x="1242" y="2007"/>
                      </a:lnTo>
                      <a:cubicBezTo>
                        <a:pt x="1242" y="2743"/>
                        <a:pt x="722" y="3393"/>
                        <a:pt x="0" y="3552"/>
                      </a:cubicBezTo>
                      <a:cubicBezTo>
                        <a:pt x="123" y="3580"/>
                        <a:pt x="245" y="3594"/>
                        <a:pt x="364" y="3594"/>
                      </a:cubicBezTo>
                      <a:cubicBezTo>
                        <a:pt x="1216" y="3594"/>
                        <a:pt x="1949" y="2906"/>
                        <a:pt x="1949" y="2007"/>
                      </a:cubicBezTo>
                      <a:lnTo>
                        <a:pt x="1949" y="722"/>
                      </a:lnTo>
                      <a:cubicBezTo>
                        <a:pt x="1949" y="318"/>
                        <a:pt x="1631" y="0"/>
                        <a:pt x="1227" y="0"/>
                      </a:cubicBezTo>
                      <a:close/>
                    </a:path>
                  </a:pathLst>
                </a:custGeom>
                <a:solidFill>
                  <a:srgbClr val="000607">
                    <a:alpha val="14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18"/>
                <p:cNvSpPr/>
                <p:nvPr/>
              </p:nvSpPr>
              <p:spPr>
                <a:xfrm>
                  <a:off x="4801953" y="2440257"/>
                  <a:ext cx="101452" cy="56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0" h="2152" extrusionOk="0">
                      <a:moveTo>
                        <a:pt x="1935" y="1"/>
                      </a:moveTo>
                      <a:cubicBezTo>
                        <a:pt x="867" y="1"/>
                        <a:pt x="1" y="867"/>
                        <a:pt x="1" y="1935"/>
                      </a:cubicBezTo>
                      <a:cubicBezTo>
                        <a:pt x="1" y="2080"/>
                        <a:pt x="113" y="2152"/>
                        <a:pt x="224" y="2152"/>
                      </a:cubicBezTo>
                      <a:cubicBezTo>
                        <a:pt x="336" y="2152"/>
                        <a:pt x="448" y="2080"/>
                        <a:pt x="448" y="1935"/>
                      </a:cubicBezTo>
                      <a:cubicBezTo>
                        <a:pt x="448" y="1112"/>
                        <a:pt x="1112" y="448"/>
                        <a:pt x="1935" y="448"/>
                      </a:cubicBezTo>
                      <a:cubicBezTo>
                        <a:pt x="2758" y="448"/>
                        <a:pt x="3422" y="1112"/>
                        <a:pt x="3422" y="1935"/>
                      </a:cubicBezTo>
                      <a:cubicBezTo>
                        <a:pt x="3422" y="2051"/>
                        <a:pt x="3523" y="2152"/>
                        <a:pt x="3638" y="2152"/>
                      </a:cubicBezTo>
                      <a:cubicBezTo>
                        <a:pt x="3768" y="2152"/>
                        <a:pt x="3869" y="2051"/>
                        <a:pt x="3855" y="1935"/>
                      </a:cubicBezTo>
                      <a:cubicBezTo>
                        <a:pt x="3855" y="867"/>
                        <a:pt x="3003" y="1"/>
                        <a:pt x="19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18"/>
                <p:cNvSpPr/>
                <p:nvPr/>
              </p:nvSpPr>
              <p:spPr>
                <a:xfrm>
                  <a:off x="4824656" y="2459945"/>
                  <a:ext cx="56048" cy="34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8" h="1300" extrusionOk="0">
                      <a:moveTo>
                        <a:pt x="1069" y="1"/>
                      </a:moveTo>
                      <a:cubicBezTo>
                        <a:pt x="477" y="1"/>
                        <a:pt x="1" y="477"/>
                        <a:pt x="1" y="1069"/>
                      </a:cubicBezTo>
                      <a:cubicBezTo>
                        <a:pt x="1" y="1220"/>
                        <a:pt x="113" y="1296"/>
                        <a:pt x="225" y="1296"/>
                      </a:cubicBezTo>
                      <a:cubicBezTo>
                        <a:pt x="336" y="1296"/>
                        <a:pt x="448" y="1220"/>
                        <a:pt x="448" y="1069"/>
                      </a:cubicBezTo>
                      <a:cubicBezTo>
                        <a:pt x="448" y="657"/>
                        <a:pt x="759" y="452"/>
                        <a:pt x="1069" y="452"/>
                      </a:cubicBezTo>
                      <a:cubicBezTo>
                        <a:pt x="1379" y="452"/>
                        <a:pt x="1690" y="657"/>
                        <a:pt x="1690" y="1069"/>
                      </a:cubicBezTo>
                      <a:cubicBezTo>
                        <a:pt x="1690" y="1199"/>
                        <a:pt x="1791" y="1300"/>
                        <a:pt x="1921" y="1300"/>
                      </a:cubicBezTo>
                      <a:cubicBezTo>
                        <a:pt x="2036" y="1285"/>
                        <a:pt x="2137" y="1199"/>
                        <a:pt x="2137" y="1069"/>
                      </a:cubicBezTo>
                      <a:cubicBezTo>
                        <a:pt x="2137" y="477"/>
                        <a:pt x="1661" y="1"/>
                        <a:pt x="106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18"/>
                <p:cNvSpPr/>
                <p:nvPr/>
              </p:nvSpPr>
              <p:spPr>
                <a:xfrm>
                  <a:off x="4653996" y="2737326"/>
                  <a:ext cx="396607" cy="51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9" h="1964" extrusionOk="0">
                      <a:moveTo>
                        <a:pt x="217" y="1"/>
                      </a:moveTo>
                      <a:cubicBezTo>
                        <a:pt x="101" y="1"/>
                        <a:pt x="0" y="102"/>
                        <a:pt x="0" y="217"/>
                      </a:cubicBezTo>
                      <a:lnTo>
                        <a:pt x="0" y="708"/>
                      </a:lnTo>
                      <a:cubicBezTo>
                        <a:pt x="0" y="1401"/>
                        <a:pt x="563" y="1964"/>
                        <a:pt x="1271" y="1964"/>
                      </a:cubicBezTo>
                      <a:lnTo>
                        <a:pt x="13858" y="1964"/>
                      </a:lnTo>
                      <a:cubicBezTo>
                        <a:pt x="14551" y="1964"/>
                        <a:pt x="15114" y="1401"/>
                        <a:pt x="15114" y="708"/>
                      </a:cubicBezTo>
                      <a:lnTo>
                        <a:pt x="15114" y="217"/>
                      </a:lnTo>
                      <a:cubicBezTo>
                        <a:pt x="15129" y="102"/>
                        <a:pt x="15028" y="15"/>
                        <a:pt x="14927" y="1"/>
                      </a:cubicBezTo>
                      <a:lnTo>
                        <a:pt x="9326" y="1"/>
                      </a:lnTo>
                      <a:cubicBezTo>
                        <a:pt x="9282" y="1"/>
                        <a:pt x="9239" y="15"/>
                        <a:pt x="9196" y="44"/>
                      </a:cubicBezTo>
                      <a:lnTo>
                        <a:pt x="8950" y="217"/>
                      </a:lnTo>
                      <a:lnTo>
                        <a:pt x="6208" y="217"/>
                      </a:lnTo>
                      <a:lnTo>
                        <a:pt x="5977" y="44"/>
                      </a:lnTo>
                      <a:cubicBezTo>
                        <a:pt x="5933" y="15"/>
                        <a:pt x="5890" y="1"/>
                        <a:pt x="584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18"/>
                <p:cNvSpPr/>
                <p:nvPr/>
              </p:nvSpPr>
              <p:spPr>
                <a:xfrm>
                  <a:off x="4998749" y="2737326"/>
                  <a:ext cx="51853" cy="51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8" h="1964" extrusionOk="0">
                      <a:moveTo>
                        <a:pt x="1054" y="1"/>
                      </a:moveTo>
                      <a:cubicBezTo>
                        <a:pt x="1169" y="1"/>
                        <a:pt x="1270" y="102"/>
                        <a:pt x="1270" y="217"/>
                      </a:cubicBezTo>
                      <a:lnTo>
                        <a:pt x="1270" y="708"/>
                      </a:lnTo>
                      <a:cubicBezTo>
                        <a:pt x="1270" y="1401"/>
                        <a:pt x="707" y="1964"/>
                        <a:pt x="0" y="1964"/>
                      </a:cubicBezTo>
                      <a:lnTo>
                        <a:pt x="722" y="1964"/>
                      </a:lnTo>
                      <a:cubicBezTo>
                        <a:pt x="1415" y="1964"/>
                        <a:pt x="1978" y="1401"/>
                        <a:pt x="1978" y="708"/>
                      </a:cubicBezTo>
                      <a:lnTo>
                        <a:pt x="1978" y="217"/>
                      </a:lnTo>
                      <a:cubicBezTo>
                        <a:pt x="1978" y="102"/>
                        <a:pt x="1891" y="1"/>
                        <a:pt x="1776" y="1"/>
                      </a:cubicBezTo>
                      <a:close/>
                    </a:path>
                  </a:pathLst>
                </a:custGeom>
                <a:solidFill>
                  <a:srgbClr val="000607">
                    <a:alpha val="14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2" name="Google Shape;116;p18">
              <a:extLst>
                <a:ext uri="{FF2B5EF4-FFF2-40B4-BE49-F238E27FC236}">
                  <a16:creationId xmlns:a16="http://schemas.microsoft.com/office/drawing/2014/main" id="{905F0D95-B07B-E84A-6800-C10835A66C23}"/>
                </a:ext>
              </a:extLst>
            </p:cNvPr>
            <p:cNvSpPr txBox="1"/>
            <p:nvPr/>
          </p:nvSpPr>
          <p:spPr>
            <a:xfrm>
              <a:off x="2398576" y="1720019"/>
              <a:ext cx="1448386" cy="490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1"/>
                  </a:solidFill>
                  <a:latin typeface="Aldrich"/>
                  <a:ea typeface="Aldrich"/>
                  <a:cs typeface="Aldrich"/>
                  <a:sym typeface="Aldrich"/>
                </a:rPr>
                <a:t>Pengingat</a:t>
              </a:r>
              <a:endParaRPr sz="1800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</p:grpSp>
      <p:sp>
        <p:nvSpPr>
          <p:cNvPr id="254" name="Google Shape;283;p20">
            <a:extLst>
              <a:ext uri="{FF2B5EF4-FFF2-40B4-BE49-F238E27FC236}">
                <a16:creationId xmlns:a16="http://schemas.microsoft.com/office/drawing/2014/main" id="{8FF0201E-DCC1-2E9C-C6D9-2C9FC7D6C379}"/>
              </a:ext>
            </a:extLst>
          </p:cNvPr>
          <p:cNvSpPr txBox="1"/>
          <p:nvPr/>
        </p:nvSpPr>
        <p:spPr>
          <a:xfrm>
            <a:off x="6748411" y="4042243"/>
            <a:ext cx="1598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Autofit/>
          </a:bodyPr>
          <a:lstStyle/>
          <a:p>
            <a:pPr marL="0" marR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melihat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aktivitas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harian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mingguan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bulanan</a:t>
            </a:r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5" name="Google Shape;283;p20">
            <a:extLst>
              <a:ext uri="{FF2B5EF4-FFF2-40B4-BE49-F238E27FC236}">
                <a16:creationId xmlns:a16="http://schemas.microsoft.com/office/drawing/2014/main" id="{6454316F-A40A-45EA-DE99-9E201E6AF2F1}"/>
              </a:ext>
            </a:extLst>
          </p:cNvPr>
          <p:cNvSpPr txBox="1"/>
          <p:nvPr/>
        </p:nvSpPr>
        <p:spPr>
          <a:xfrm>
            <a:off x="4976462" y="1343565"/>
            <a:ext cx="212701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Autofit/>
          </a:bodyPr>
          <a:lstStyle/>
          <a:p>
            <a:pPr marL="0" marR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Penjadwalan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ulang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perubahan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jadwal</a:t>
            </a:r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" name="Google Shape;283;p20">
            <a:extLst>
              <a:ext uri="{FF2B5EF4-FFF2-40B4-BE49-F238E27FC236}">
                <a16:creationId xmlns:a16="http://schemas.microsoft.com/office/drawing/2014/main" id="{369586DF-C1EB-C829-B2D6-64136BFC206C}"/>
              </a:ext>
            </a:extLst>
          </p:cNvPr>
          <p:cNvSpPr txBox="1"/>
          <p:nvPr/>
        </p:nvSpPr>
        <p:spPr>
          <a:xfrm>
            <a:off x="3642258" y="4142308"/>
            <a:ext cx="1598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Autofit/>
          </a:bodyPr>
          <a:lstStyle/>
          <a:p>
            <a:pPr marL="0" marR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jadwal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baru</a:t>
            </a:r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7" name="Google Shape;283;p20">
            <a:extLst>
              <a:ext uri="{FF2B5EF4-FFF2-40B4-BE49-F238E27FC236}">
                <a16:creationId xmlns:a16="http://schemas.microsoft.com/office/drawing/2014/main" id="{3843B446-D484-0218-A5EF-0AD3FC8274B1}"/>
              </a:ext>
            </a:extLst>
          </p:cNvPr>
          <p:cNvSpPr txBox="1"/>
          <p:nvPr/>
        </p:nvSpPr>
        <p:spPr>
          <a:xfrm>
            <a:off x="2056356" y="1211109"/>
            <a:ext cx="15984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Autofit/>
          </a:bodyPr>
          <a:lstStyle/>
          <a:p>
            <a:pPr marL="0" marR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Menampilkan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tanggal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jadwal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kegiatan</a:t>
            </a:r>
            <a:endParaRPr sz="1600" dirty="0">
              <a:solidFill>
                <a:schemeClr val="bg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260" name="Google Shape;116;p18">
            <a:extLst>
              <a:ext uri="{FF2B5EF4-FFF2-40B4-BE49-F238E27FC236}">
                <a16:creationId xmlns:a16="http://schemas.microsoft.com/office/drawing/2014/main" id="{4E4407AB-1470-878F-5213-3CC9FBE23322}"/>
              </a:ext>
            </a:extLst>
          </p:cNvPr>
          <p:cNvSpPr txBox="1"/>
          <p:nvPr/>
        </p:nvSpPr>
        <p:spPr>
          <a:xfrm>
            <a:off x="6762287" y="3627131"/>
            <a:ext cx="1448386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Laporan</a:t>
            </a:r>
            <a:endParaRPr sz="1800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261" name="Google Shape;116;p18">
            <a:extLst>
              <a:ext uri="{FF2B5EF4-FFF2-40B4-BE49-F238E27FC236}">
                <a16:creationId xmlns:a16="http://schemas.microsoft.com/office/drawing/2014/main" id="{D6D5A529-16D1-8CC5-EBAC-3B7B7B022D6B}"/>
              </a:ext>
            </a:extLst>
          </p:cNvPr>
          <p:cNvSpPr txBox="1"/>
          <p:nvPr/>
        </p:nvSpPr>
        <p:spPr>
          <a:xfrm>
            <a:off x="5171993" y="2429086"/>
            <a:ext cx="1598399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rPr>
              <a:t>Reschedule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cxnSp>
        <p:nvCxnSpPr>
          <p:cNvPr id="264" name="Google Shape;121;p18">
            <a:extLst>
              <a:ext uri="{FF2B5EF4-FFF2-40B4-BE49-F238E27FC236}">
                <a16:creationId xmlns:a16="http://schemas.microsoft.com/office/drawing/2014/main" id="{78966601-FFC8-CF1F-196F-F1BE177CE098}"/>
              </a:ext>
            </a:extLst>
          </p:cNvPr>
          <p:cNvCxnSpPr>
            <a:cxnSpLocks/>
          </p:cNvCxnSpPr>
          <p:nvPr/>
        </p:nvCxnSpPr>
        <p:spPr>
          <a:xfrm rot="10800000">
            <a:off x="7477624" y="3354520"/>
            <a:ext cx="0" cy="18131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1"/>
          <p:cNvSpPr txBox="1">
            <a:spLocks noGrp="1"/>
          </p:cNvSpPr>
          <p:nvPr>
            <p:ph type="title"/>
          </p:nvPr>
        </p:nvSpPr>
        <p:spPr>
          <a:xfrm>
            <a:off x="713225" y="536450"/>
            <a:ext cx="7717500" cy="5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ALUR KERJA APLIKASI</a:t>
            </a:r>
            <a:endParaRPr dirty="0"/>
          </a:p>
        </p:txBody>
      </p:sp>
      <p:cxnSp>
        <p:nvCxnSpPr>
          <p:cNvPr id="829" name="Google Shape;829;p31"/>
          <p:cNvCxnSpPr>
            <a:stCxn id="830" idx="3"/>
            <a:endCxn id="831" idx="1"/>
          </p:cNvCxnSpPr>
          <p:nvPr/>
        </p:nvCxnSpPr>
        <p:spPr>
          <a:xfrm>
            <a:off x="2749406" y="2320125"/>
            <a:ext cx="916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2" name="Google Shape;832;p31"/>
          <p:cNvCxnSpPr>
            <a:stCxn id="831" idx="3"/>
            <a:endCxn id="833" idx="1"/>
          </p:cNvCxnSpPr>
          <p:nvPr/>
        </p:nvCxnSpPr>
        <p:spPr>
          <a:xfrm>
            <a:off x="5478450" y="2320125"/>
            <a:ext cx="916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4" name="Google Shape;834;p31"/>
          <p:cNvCxnSpPr>
            <a:stCxn id="835" idx="3"/>
            <a:endCxn id="836" idx="1"/>
          </p:cNvCxnSpPr>
          <p:nvPr/>
        </p:nvCxnSpPr>
        <p:spPr>
          <a:xfrm>
            <a:off x="2749406" y="3990375"/>
            <a:ext cx="916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7" name="Google Shape;837;p31"/>
          <p:cNvCxnSpPr>
            <a:stCxn id="836" idx="3"/>
            <a:endCxn id="838" idx="1"/>
          </p:cNvCxnSpPr>
          <p:nvPr/>
        </p:nvCxnSpPr>
        <p:spPr>
          <a:xfrm>
            <a:off x="5478450" y="3990375"/>
            <a:ext cx="916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0" name="Google Shape;830;p31"/>
          <p:cNvSpPr/>
          <p:nvPr/>
        </p:nvSpPr>
        <p:spPr>
          <a:xfrm>
            <a:off x="936506" y="1880475"/>
            <a:ext cx="1812900" cy="879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grpSp>
        <p:nvGrpSpPr>
          <p:cNvPr id="839" name="Google Shape;839;p31"/>
          <p:cNvGrpSpPr/>
          <p:nvPr/>
        </p:nvGrpSpPr>
        <p:grpSpPr>
          <a:xfrm>
            <a:off x="970675" y="1985475"/>
            <a:ext cx="1744500" cy="726377"/>
            <a:chOff x="970675" y="1985475"/>
            <a:chExt cx="1744500" cy="726377"/>
          </a:xfrm>
        </p:grpSpPr>
        <p:sp>
          <p:nvSpPr>
            <p:cNvPr id="840" name="Google Shape;840;p31"/>
            <p:cNvSpPr txBox="1"/>
            <p:nvPr/>
          </p:nvSpPr>
          <p:spPr>
            <a:xfrm>
              <a:off x="970675" y="1985475"/>
              <a:ext cx="17445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Aldrich"/>
                  <a:ea typeface="Aldrich"/>
                  <a:cs typeface="Aldrich"/>
                  <a:sym typeface="Aldrich"/>
                </a:rPr>
                <a:t>Phase 1</a:t>
              </a:r>
              <a:endParaRPr sz="180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841" name="Google Shape;841;p31"/>
            <p:cNvSpPr txBox="1"/>
            <p:nvPr/>
          </p:nvSpPr>
          <p:spPr>
            <a:xfrm>
              <a:off x="970675" y="2146352"/>
              <a:ext cx="1744500" cy="56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Advent Pro Medium"/>
                  <a:ea typeface="Advent Pro Medium"/>
                  <a:cs typeface="Advent Pro Medium"/>
                  <a:sym typeface="Advent Pro Medium"/>
                </a:rPr>
                <a:t>Buka </a:t>
              </a:r>
              <a:r>
                <a:rPr lang="en-US" dirty="0" err="1">
                  <a:solidFill>
                    <a:schemeClr val="lt1"/>
                  </a:solidFill>
                  <a:latin typeface="Advent Pro Medium"/>
                  <a:ea typeface="Advent Pro Medium"/>
                  <a:cs typeface="Advent Pro Medium"/>
                  <a:sym typeface="Advent Pro Medium"/>
                </a:rPr>
                <a:t>aplikasi</a:t>
              </a:r>
              <a:endParaRPr lang="en-US" dirty="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>
                  <a:solidFill>
                    <a:schemeClr val="lt1"/>
                  </a:solidFill>
                  <a:latin typeface="Advent Pro Medium"/>
                  <a:ea typeface="Advent Pro Medium"/>
                  <a:cs typeface="Advent Pro Medium"/>
                  <a:sym typeface="Advent Pro Medium"/>
                </a:rPr>
                <a:t>Tampilan</a:t>
              </a:r>
              <a:r>
                <a:rPr lang="en-US" dirty="0">
                  <a:solidFill>
                    <a:schemeClr val="lt1"/>
                  </a:solidFill>
                  <a:latin typeface="Advent Pro Medium"/>
                  <a:ea typeface="Advent Pro Medium"/>
                  <a:cs typeface="Advent Pro Medium"/>
                  <a:sym typeface="Advent Pro Medium"/>
                </a:rPr>
                <a:t> </a:t>
              </a:r>
              <a:r>
                <a:rPr lang="en-US" dirty="0" err="1">
                  <a:solidFill>
                    <a:schemeClr val="lt1"/>
                  </a:solidFill>
                  <a:latin typeface="Advent Pro Medium"/>
                  <a:ea typeface="Advent Pro Medium"/>
                  <a:cs typeface="Advent Pro Medium"/>
                  <a:sym typeface="Advent Pro Medium"/>
                </a:rPr>
                <a:t>awal</a:t>
              </a:r>
              <a:r>
                <a:rPr lang="en-US" dirty="0">
                  <a:solidFill>
                    <a:schemeClr val="lt1"/>
                  </a:solidFill>
                  <a:latin typeface="Advent Pro Medium"/>
                  <a:ea typeface="Advent Pro Medium"/>
                  <a:cs typeface="Advent Pro Medium"/>
                  <a:sym typeface="Advent Pro Medium"/>
                </a:rPr>
                <a:t> </a:t>
              </a:r>
              <a:endParaRPr dirty="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endParaRPr>
            </a:p>
          </p:txBody>
        </p:sp>
      </p:grpSp>
      <p:sp>
        <p:nvSpPr>
          <p:cNvPr id="831" name="Google Shape;831;p31"/>
          <p:cNvSpPr/>
          <p:nvPr/>
        </p:nvSpPr>
        <p:spPr>
          <a:xfrm>
            <a:off x="3665550" y="1880475"/>
            <a:ext cx="1812900" cy="879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AB8D"/>
              </a:solidFill>
              <a:latin typeface="Aldrich"/>
              <a:ea typeface="Aldrich"/>
              <a:cs typeface="Aldrich"/>
              <a:sym typeface="Aldric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AB8D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grpSp>
        <p:nvGrpSpPr>
          <p:cNvPr id="842" name="Google Shape;842;p31"/>
          <p:cNvGrpSpPr/>
          <p:nvPr/>
        </p:nvGrpSpPr>
        <p:grpSpPr>
          <a:xfrm>
            <a:off x="3699741" y="1985475"/>
            <a:ext cx="1744511" cy="726377"/>
            <a:chOff x="3699741" y="1985475"/>
            <a:chExt cx="1744511" cy="726377"/>
          </a:xfrm>
        </p:grpSpPr>
        <p:sp>
          <p:nvSpPr>
            <p:cNvPr id="843" name="Google Shape;843;p31"/>
            <p:cNvSpPr txBox="1"/>
            <p:nvPr/>
          </p:nvSpPr>
          <p:spPr>
            <a:xfrm>
              <a:off x="3699752" y="1985475"/>
              <a:ext cx="17445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Aldrich"/>
                  <a:ea typeface="Aldrich"/>
                  <a:cs typeface="Aldrich"/>
                  <a:sym typeface="Aldrich"/>
                </a:rPr>
                <a:t>Phase 2</a:t>
              </a:r>
              <a:endParaRPr sz="180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844" name="Google Shape;844;p31"/>
            <p:cNvSpPr txBox="1"/>
            <p:nvPr/>
          </p:nvSpPr>
          <p:spPr>
            <a:xfrm>
              <a:off x="3699741" y="2146352"/>
              <a:ext cx="1744500" cy="56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dvent Pro Medium"/>
                  <a:ea typeface="Advent Pro Medium"/>
                  <a:cs typeface="Advent Pro Medium"/>
                  <a:sym typeface="Advent Pro Medium"/>
                </a:rPr>
                <a:t>Login</a:t>
              </a:r>
              <a:endParaRPr sz="1800" dirty="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endParaRPr>
            </a:p>
          </p:txBody>
        </p:sp>
      </p:grpSp>
      <p:sp>
        <p:nvSpPr>
          <p:cNvPr id="833" name="Google Shape;833;p31"/>
          <p:cNvSpPr/>
          <p:nvPr/>
        </p:nvSpPr>
        <p:spPr>
          <a:xfrm>
            <a:off x="6394594" y="1880475"/>
            <a:ext cx="1812900" cy="879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AB8D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grpSp>
        <p:nvGrpSpPr>
          <p:cNvPr id="845" name="Google Shape;845;p31"/>
          <p:cNvGrpSpPr/>
          <p:nvPr/>
        </p:nvGrpSpPr>
        <p:grpSpPr>
          <a:xfrm>
            <a:off x="6428800" y="1985475"/>
            <a:ext cx="1778694" cy="693339"/>
            <a:chOff x="6428800" y="1985475"/>
            <a:chExt cx="1778694" cy="693339"/>
          </a:xfrm>
        </p:grpSpPr>
        <p:sp>
          <p:nvSpPr>
            <p:cNvPr id="846" name="Google Shape;846;p31"/>
            <p:cNvSpPr txBox="1"/>
            <p:nvPr/>
          </p:nvSpPr>
          <p:spPr>
            <a:xfrm>
              <a:off x="6428800" y="1985475"/>
              <a:ext cx="17445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Aldrich"/>
                  <a:ea typeface="Aldrich"/>
                  <a:cs typeface="Aldrich"/>
                  <a:sym typeface="Aldrich"/>
                </a:rPr>
                <a:t>Phase 3</a:t>
              </a:r>
              <a:endParaRPr sz="180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847" name="Google Shape;847;p31"/>
            <p:cNvSpPr txBox="1"/>
            <p:nvPr/>
          </p:nvSpPr>
          <p:spPr>
            <a:xfrm>
              <a:off x="6462994" y="2113314"/>
              <a:ext cx="1744500" cy="56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Advent Pro Medium"/>
                  <a:ea typeface="Advent Pro Medium"/>
                  <a:cs typeface="Advent Pro Medium"/>
                  <a:sym typeface="Advent Pro Medium"/>
                </a:rPr>
                <a:t>Halaman Utama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Advent Pro Medium"/>
                  <a:ea typeface="Advent Pro Medium"/>
                  <a:cs typeface="Advent Pro Medium"/>
                  <a:sym typeface="Advent Pro Medium"/>
                </a:rPr>
                <a:t>Menambah Jadwal</a:t>
              </a:r>
              <a:endParaRPr dirty="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endParaRPr>
            </a:p>
          </p:txBody>
        </p:sp>
      </p:grpSp>
      <p:sp>
        <p:nvSpPr>
          <p:cNvPr id="838" name="Google Shape;838;p31"/>
          <p:cNvSpPr/>
          <p:nvPr/>
        </p:nvSpPr>
        <p:spPr>
          <a:xfrm>
            <a:off x="6394594" y="3550725"/>
            <a:ext cx="1812900" cy="879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AB8D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grpSp>
        <p:nvGrpSpPr>
          <p:cNvPr id="848" name="Google Shape;848;p31"/>
          <p:cNvGrpSpPr/>
          <p:nvPr/>
        </p:nvGrpSpPr>
        <p:grpSpPr>
          <a:xfrm>
            <a:off x="6428775" y="3655725"/>
            <a:ext cx="1761610" cy="683798"/>
            <a:chOff x="6428775" y="3655725"/>
            <a:chExt cx="1761610" cy="683798"/>
          </a:xfrm>
        </p:grpSpPr>
        <p:sp>
          <p:nvSpPr>
            <p:cNvPr id="849" name="Google Shape;849;p31"/>
            <p:cNvSpPr txBox="1"/>
            <p:nvPr/>
          </p:nvSpPr>
          <p:spPr>
            <a:xfrm>
              <a:off x="6428775" y="3655725"/>
              <a:ext cx="17445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Aldrich"/>
                  <a:ea typeface="Aldrich"/>
                  <a:cs typeface="Aldrich"/>
                  <a:sym typeface="Aldrich"/>
                </a:rPr>
                <a:t>Phase 3</a:t>
              </a:r>
              <a:endParaRPr sz="180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850" name="Google Shape;850;p31"/>
            <p:cNvSpPr txBox="1"/>
            <p:nvPr/>
          </p:nvSpPr>
          <p:spPr>
            <a:xfrm>
              <a:off x="6445885" y="3774023"/>
              <a:ext cx="1744500" cy="56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Advent Pro Medium"/>
                  <a:ea typeface="Advent Pro Medium"/>
                  <a:cs typeface="Advent Pro Medium"/>
                  <a:sym typeface="Advent Pro Medium"/>
                </a:rPr>
                <a:t>Melihat &amp; Mengedit tugas yang ada </a:t>
              </a:r>
              <a:endParaRPr dirty="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endParaRPr>
            </a:p>
          </p:txBody>
        </p:sp>
      </p:grpSp>
      <p:sp>
        <p:nvSpPr>
          <p:cNvPr id="836" name="Google Shape;836;p31"/>
          <p:cNvSpPr/>
          <p:nvPr/>
        </p:nvSpPr>
        <p:spPr>
          <a:xfrm>
            <a:off x="3665550" y="3550725"/>
            <a:ext cx="1812900" cy="879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AB8D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grpSp>
        <p:nvGrpSpPr>
          <p:cNvPr id="851" name="Google Shape;851;p31"/>
          <p:cNvGrpSpPr/>
          <p:nvPr/>
        </p:nvGrpSpPr>
        <p:grpSpPr>
          <a:xfrm>
            <a:off x="3699741" y="3655725"/>
            <a:ext cx="1744511" cy="726377"/>
            <a:chOff x="3699741" y="3655725"/>
            <a:chExt cx="1744511" cy="726377"/>
          </a:xfrm>
        </p:grpSpPr>
        <p:sp>
          <p:nvSpPr>
            <p:cNvPr id="852" name="Google Shape;852;p31"/>
            <p:cNvSpPr txBox="1"/>
            <p:nvPr/>
          </p:nvSpPr>
          <p:spPr>
            <a:xfrm>
              <a:off x="3699752" y="3655725"/>
              <a:ext cx="17445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Aldrich"/>
                  <a:ea typeface="Aldrich"/>
                  <a:cs typeface="Aldrich"/>
                  <a:sym typeface="Aldrich"/>
                </a:rPr>
                <a:t>Phase 2</a:t>
              </a:r>
              <a:endParaRPr sz="180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853" name="Google Shape;853;p31"/>
            <p:cNvSpPr txBox="1"/>
            <p:nvPr/>
          </p:nvSpPr>
          <p:spPr>
            <a:xfrm>
              <a:off x="3699741" y="3816603"/>
              <a:ext cx="1744500" cy="56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Advent Pro Medium"/>
                  <a:ea typeface="Advent Pro Medium"/>
                  <a:cs typeface="Advent Pro Medium"/>
                  <a:sym typeface="Advent Pro Medium"/>
                </a:rPr>
                <a:t>Notifikasi Jadwal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Advent Pro Medium"/>
                  <a:ea typeface="Advent Pro Medium"/>
                  <a:cs typeface="Advent Pro Medium"/>
                  <a:sym typeface="Advent Pro Medium"/>
                </a:rPr>
                <a:t>y</a:t>
              </a:r>
              <a:r>
                <a:rPr lang="en" dirty="0">
                  <a:solidFill>
                    <a:schemeClr val="lt1"/>
                  </a:solidFill>
                  <a:latin typeface="Advent Pro Medium"/>
                  <a:ea typeface="Advent Pro Medium"/>
                  <a:cs typeface="Advent Pro Medium"/>
                  <a:sym typeface="Advent Pro Medium"/>
                </a:rPr>
                <a:t>ang akan datang</a:t>
              </a:r>
              <a:endParaRPr dirty="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endParaRPr>
            </a:p>
          </p:txBody>
        </p:sp>
      </p:grpSp>
      <p:sp>
        <p:nvSpPr>
          <p:cNvPr id="835" name="Google Shape;835;p31"/>
          <p:cNvSpPr/>
          <p:nvPr/>
        </p:nvSpPr>
        <p:spPr>
          <a:xfrm>
            <a:off x="936506" y="3550725"/>
            <a:ext cx="1812900" cy="8793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AB8D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grpSp>
        <p:nvGrpSpPr>
          <p:cNvPr id="854" name="Google Shape;854;p31"/>
          <p:cNvGrpSpPr/>
          <p:nvPr/>
        </p:nvGrpSpPr>
        <p:grpSpPr>
          <a:xfrm>
            <a:off x="919396" y="3655725"/>
            <a:ext cx="1795779" cy="794486"/>
            <a:chOff x="919396" y="3655725"/>
            <a:chExt cx="1795779" cy="794486"/>
          </a:xfrm>
        </p:grpSpPr>
        <p:sp>
          <p:nvSpPr>
            <p:cNvPr id="855" name="Google Shape;855;p31"/>
            <p:cNvSpPr txBox="1"/>
            <p:nvPr/>
          </p:nvSpPr>
          <p:spPr>
            <a:xfrm>
              <a:off x="970675" y="3655725"/>
              <a:ext cx="17445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accent1"/>
                  </a:solidFill>
                  <a:latin typeface="Aldrich"/>
                  <a:ea typeface="Aldrich"/>
                  <a:cs typeface="Aldrich"/>
                  <a:sym typeface="Aldrich"/>
                </a:rPr>
                <a:t>Phase 1</a:t>
              </a:r>
              <a:endParaRPr sz="1800">
                <a:solidFill>
                  <a:schemeClr val="accen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856" name="Google Shape;856;p31"/>
            <p:cNvSpPr txBox="1"/>
            <p:nvPr/>
          </p:nvSpPr>
          <p:spPr>
            <a:xfrm>
              <a:off x="919396" y="3884711"/>
              <a:ext cx="1744500" cy="56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lt1"/>
                  </a:solidFill>
                  <a:latin typeface="Advent Pro Medium"/>
                  <a:ea typeface="Advent Pro Medium"/>
                  <a:cs typeface="Advent Pro Medium"/>
                  <a:sym typeface="Advent Pro Medium"/>
                </a:rPr>
                <a:t>Logout</a:t>
              </a:r>
              <a:endParaRPr sz="1800" dirty="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endParaRPr>
            </a:p>
          </p:txBody>
        </p:sp>
      </p:grpSp>
      <p:cxnSp>
        <p:nvCxnSpPr>
          <p:cNvPr id="2" name="Google Shape;272;p29">
            <a:extLst>
              <a:ext uri="{FF2B5EF4-FFF2-40B4-BE49-F238E27FC236}">
                <a16:creationId xmlns:a16="http://schemas.microsoft.com/office/drawing/2014/main" id="{5141E4B4-844E-7BCF-898D-F8778BF9B766}"/>
              </a:ext>
            </a:extLst>
          </p:cNvPr>
          <p:cNvCxnSpPr/>
          <p:nvPr/>
        </p:nvCxnSpPr>
        <p:spPr>
          <a:xfrm>
            <a:off x="3037363" y="1303593"/>
            <a:ext cx="306922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" name="Google Shape;829;p31">
            <a:extLst>
              <a:ext uri="{FF2B5EF4-FFF2-40B4-BE49-F238E27FC236}">
                <a16:creationId xmlns:a16="http://schemas.microsoft.com/office/drawing/2014/main" id="{BFE56E34-A9F4-E689-07E1-C7BF150946B5}"/>
              </a:ext>
            </a:extLst>
          </p:cNvPr>
          <p:cNvCxnSpPr>
            <a:cxnSpLocks/>
            <a:stCxn id="833" idx="2"/>
            <a:endCxn id="838" idx="0"/>
          </p:cNvCxnSpPr>
          <p:nvPr/>
        </p:nvCxnSpPr>
        <p:spPr>
          <a:xfrm>
            <a:off x="7301044" y="2759775"/>
            <a:ext cx="0" cy="79095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01538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B4B0B1-6E96-DDA2-1F42-30D663DEF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120308"/>
            <a:ext cx="7717500" cy="565500"/>
          </a:xfrm>
        </p:spPr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Aplikasi</a:t>
            </a:r>
            <a:r>
              <a:rPr lang="en-US" dirty="0"/>
              <a:t> Web</a:t>
            </a:r>
          </a:p>
        </p:txBody>
      </p:sp>
      <p:sp>
        <p:nvSpPr>
          <p:cNvPr id="4" name="Google Shape;610;p27">
            <a:extLst>
              <a:ext uri="{FF2B5EF4-FFF2-40B4-BE49-F238E27FC236}">
                <a16:creationId xmlns:a16="http://schemas.microsoft.com/office/drawing/2014/main" id="{754A9974-F7DE-26A9-4647-6882E9B831DF}"/>
              </a:ext>
            </a:extLst>
          </p:cNvPr>
          <p:cNvSpPr/>
          <p:nvPr/>
        </p:nvSpPr>
        <p:spPr>
          <a:xfrm>
            <a:off x="565484" y="1263316"/>
            <a:ext cx="7865239" cy="3477126"/>
          </a:xfrm>
          <a:prstGeom prst="roundRect">
            <a:avLst>
              <a:gd name="adj" fmla="val 1533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endParaRPr dirty="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A786F-0180-019C-3E06-E373F0AF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47" y="1468482"/>
            <a:ext cx="7366511" cy="3138568"/>
          </a:xfrm>
          <a:prstGeom prst="rect">
            <a:avLst/>
          </a:prstGeom>
        </p:spPr>
      </p:pic>
      <p:sp>
        <p:nvSpPr>
          <p:cNvPr id="8" name="Google Shape;204;p23">
            <a:extLst>
              <a:ext uri="{FF2B5EF4-FFF2-40B4-BE49-F238E27FC236}">
                <a16:creationId xmlns:a16="http://schemas.microsoft.com/office/drawing/2014/main" id="{3DCA593D-16D7-35E8-E4ED-35CFE74FD9C7}"/>
              </a:ext>
            </a:extLst>
          </p:cNvPr>
          <p:cNvSpPr txBox="1">
            <a:spLocks/>
          </p:cNvSpPr>
          <p:nvPr/>
        </p:nvSpPr>
        <p:spPr>
          <a:xfrm>
            <a:off x="1272476" y="595771"/>
            <a:ext cx="4756794" cy="116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4925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>
              <a:buClr>
                <a:srgbClr val="171717"/>
              </a:buClr>
              <a:buNone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/>
                <a:cs typeface="Times"/>
                <a:sym typeface="Times"/>
              </a:rPr>
              <a:t>Tampilan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/>
                <a:cs typeface="Times"/>
                <a:sym typeface="Times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/>
                <a:cs typeface="Times"/>
                <a:sym typeface="Times"/>
              </a:rPr>
              <a:t>awal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/>
                <a:cs typeface="Times"/>
                <a:sym typeface="Times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/>
                <a:cs typeface="Times"/>
                <a:sym typeface="Times"/>
              </a:rPr>
              <a:t>dari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/>
                <a:cs typeface="Times"/>
                <a:sym typeface="Times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/>
                <a:cs typeface="Times"/>
                <a:sym typeface="Times"/>
              </a:rPr>
              <a:t>aplikasi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B4B0B1-6E96-DDA2-1F42-30D663DEF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120308"/>
            <a:ext cx="7717500" cy="565500"/>
          </a:xfrm>
        </p:spPr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Aplikasi</a:t>
            </a:r>
            <a:r>
              <a:rPr lang="en-US" dirty="0"/>
              <a:t> Web</a:t>
            </a:r>
          </a:p>
        </p:txBody>
      </p:sp>
      <p:sp>
        <p:nvSpPr>
          <p:cNvPr id="4" name="Google Shape;610;p27">
            <a:extLst>
              <a:ext uri="{FF2B5EF4-FFF2-40B4-BE49-F238E27FC236}">
                <a16:creationId xmlns:a16="http://schemas.microsoft.com/office/drawing/2014/main" id="{754A9974-F7DE-26A9-4647-6882E9B831DF}"/>
              </a:ext>
            </a:extLst>
          </p:cNvPr>
          <p:cNvSpPr/>
          <p:nvPr/>
        </p:nvSpPr>
        <p:spPr>
          <a:xfrm>
            <a:off x="565484" y="1263316"/>
            <a:ext cx="7865239" cy="3477126"/>
          </a:xfrm>
          <a:prstGeom prst="roundRect">
            <a:avLst>
              <a:gd name="adj" fmla="val 1533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endParaRPr dirty="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8" name="Google Shape;204;p23">
            <a:extLst>
              <a:ext uri="{FF2B5EF4-FFF2-40B4-BE49-F238E27FC236}">
                <a16:creationId xmlns:a16="http://schemas.microsoft.com/office/drawing/2014/main" id="{3DCA593D-16D7-35E8-E4ED-35CFE74FD9C7}"/>
              </a:ext>
            </a:extLst>
          </p:cNvPr>
          <p:cNvSpPr txBox="1">
            <a:spLocks/>
          </p:cNvSpPr>
          <p:nvPr/>
        </p:nvSpPr>
        <p:spPr>
          <a:xfrm>
            <a:off x="3466999" y="581942"/>
            <a:ext cx="1914470" cy="116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4925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>
              <a:buClr>
                <a:srgbClr val="171717"/>
              </a:buClr>
              <a:buNone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/>
                <a:cs typeface="Times"/>
                <a:sym typeface="Times"/>
              </a:rPr>
              <a:t>Halaman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C915A1-310F-731A-18C2-3655AF7F2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" t="1255" r="2609" b="2293"/>
          <a:stretch/>
        </p:blipFill>
        <p:spPr>
          <a:xfrm>
            <a:off x="3136901" y="1422400"/>
            <a:ext cx="2705100" cy="31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70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B4B0B1-6E96-DDA2-1F42-30D663DEF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120308"/>
            <a:ext cx="7717500" cy="565500"/>
          </a:xfrm>
        </p:spPr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Aplikasi</a:t>
            </a:r>
            <a:r>
              <a:rPr lang="en-US" dirty="0"/>
              <a:t> Web</a:t>
            </a:r>
          </a:p>
        </p:txBody>
      </p:sp>
      <p:sp>
        <p:nvSpPr>
          <p:cNvPr id="4" name="Google Shape;610;p27">
            <a:extLst>
              <a:ext uri="{FF2B5EF4-FFF2-40B4-BE49-F238E27FC236}">
                <a16:creationId xmlns:a16="http://schemas.microsoft.com/office/drawing/2014/main" id="{754A9974-F7DE-26A9-4647-6882E9B831DF}"/>
              </a:ext>
            </a:extLst>
          </p:cNvPr>
          <p:cNvSpPr/>
          <p:nvPr/>
        </p:nvSpPr>
        <p:spPr>
          <a:xfrm>
            <a:off x="565484" y="1263316"/>
            <a:ext cx="7865239" cy="3477126"/>
          </a:xfrm>
          <a:prstGeom prst="roundRect">
            <a:avLst>
              <a:gd name="adj" fmla="val 1533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endParaRPr dirty="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8" name="Google Shape;204;p23">
            <a:extLst>
              <a:ext uri="{FF2B5EF4-FFF2-40B4-BE49-F238E27FC236}">
                <a16:creationId xmlns:a16="http://schemas.microsoft.com/office/drawing/2014/main" id="{3DCA593D-16D7-35E8-E4ED-35CFE74FD9C7}"/>
              </a:ext>
            </a:extLst>
          </p:cNvPr>
          <p:cNvSpPr txBox="1">
            <a:spLocks/>
          </p:cNvSpPr>
          <p:nvPr/>
        </p:nvSpPr>
        <p:spPr>
          <a:xfrm>
            <a:off x="861016" y="595771"/>
            <a:ext cx="4756794" cy="116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●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Times"/>
              <a:buChar char="○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4925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Times"/>
              <a:buChar char="■"/>
              <a:defRPr sz="19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pPr marL="0" indent="0">
              <a:buClr>
                <a:srgbClr val="171717"/>
              </a:buClr>
              <a:buNone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"/>
                <a:cs typeface="Times"/>
                <a:sym typeface="Times"/>
              </a:rPr>
              <a:t>Halaman Utama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DC616C-17EB-87C6-74DB-32055E92D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77" y="1447800"/>
            <a:ext cx="7569708" cy="309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0316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Testing Company Infographics by Slidesgo">
  <a:themeElements>
    <a:clrScheme name="Simple Light">
      <a:dk1>
        <a:srgbClr val="FFFFFF"/>
      </a:dk1>
      <a:lt1>
        <a:srgbClr val="FFFFFF"/>
      </a:lt1>
      <a:dk2>
        <a:srgbClr val="000607"/>
      </a:dk2>
      <a:lt2>
        <a:srgbClr val="004651"/>
      </a:lt2>
      <a:accent1>
        <a:srgbClr val="00AB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307</Words>
  <Application>Microsoft Office PowerPoint</Application>
  <PresentationFormat>On-screen Show (16:9)</PresentationFormat>
  <Paragraphs>79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Roboto Condensed Light</vt:lpstr>
      <vt:lpstr>Aldrich</vt:lpstr>
      <vt:lpstr>Advent Pro Medium</vt:lpstr>
      <vt:lpstr>Times</vt:lpstr>
      <vt:lpstr>Calibri</vt:lpstr>
      <vt:lpstr>Advent Pro</vt:lpstr>
      <vt:lpstr>Arial</vt:lpstr>
      <vt:lpstr>Software Testing Company Infographics by Slidesgo</vt:lpstr>
      <vt:lpstr>Agenda                                           Pimpinan UNP Application</vt:lpstr>
      <vt:lpstr>PowerPoint Presentation</vt:lpstr>
      <vt:lpstr>Deskripsi</vt:lpstr>
      <vt:lpstr>PowerPoint Presentation</vt:lpstr>
      <vt:lpstr>Apa saja fiturnya?</vt:lpstr>
      <vt:lpstr>ALUR KERJA APLIKASI</vt:lpstr>
      <vt:lpstr>Demo Aplikasi Web</vt:lpstr>
      <vt:lpstr>Demo Aplikasi Web</vt:lpstr>
      <vt:lpstr>Demo Aplikasi Web</vt:lpstr>
      <vt:lpstr>Demo Aplikasi Web</vt:lpstr>
      <vt:lpstr>Demo Aplikasi Web</vt:lpstr>
      <vt:lpstr>Demo Aplikasi Web</vt:lpstr>
      <vt:lpstr>Demo Aplikasi  Mobile</vt:lpstr>
      <vt:lpstr>Demo Aplikasi  Mobile</vt:lpstr>
      <vt:lpstr>Demo Aplikasi  Mobile</vt:lpstr>
      <vt:lpstr>Demo Aplikasi  Mobile</vt:lpstr>
      <vt:lpstr>Demo Aplikasi  Mobile</vt:lpstr>
      <vt:lpstr>Demo Aplikasi  Mobile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                                          Pimpinan UNP Application</dc:title>
  <cp:lastModifiedBy>azka thoyyib</cp:lastModifiedBy>
  <cp:revision>6</cp:revision>
  <dcterms:modified xsi:type="dcterms:W3CDTF">2023-05-13T07:45:29Z</dcterms:modified>
</cp:coreProperties>
</file>